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4"/>
    <p:sldMasterId id="2147483723" r:id="rId5"/>
  </p:sldMasterIdLst>
  <p:notesMasterIdLst>
    <p:notesMasterId r:id="rId11"/>
  </p:notesMasterIdLst>
  <p:handoutMasterIdLst>
    <p:handoutMasterId r:id="rId12"/>
  </p:handoutMasterIdLst>
  <p:sldIdLst>
    <p:sldId id="261" r:id="rId6"/>
    <p:sldId id="268" r:id="rId7"/>
    <p:sldId id="295" r:id="rId8"/>
    <p:sldId id="296" r:id="rId9"/>
    <p:sldId id="297"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1F2E"/>
    <a:srgbClr val="C8C8C8"/>
    <a:srgbClr val="FFFFFF"/>
    <a:srgbClr val="FF6600"/>
    <a:srgbClr val="D9D9D9"/>
    <a:srgbClr val="FFCC66"/>
    <a:srgbClr val="6E9678"/>
    <a:srgbClr val="8B0109"/>
    <a:srgbClr val="A90314"/>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27" autoAdjust="0"/>
    <p:restoredTop sz="75734" autoAdjust="0"/>
  </p:normalViewPr>
  <p:slideViewPr>
    <p:cSldViewPr snapToGrid="0">
      <p:cViewPr varScale="1">
        <p:scale>
          <a:sx n="64" d="100"/>
          <a:sy n="64" d="100"/>
        </p:scale>
        <p:origin x="822" y="60"/>
      </p:cViewPr>
      <p:guideLst/>
    </p:cSldViewPr>
  </p:slideViewPr>
  <p:notesTextViewPr>
    <p:cViewPr>
      <p:scale>
        <a:sx n="1" d="1"/>
        <a:sy n="1" d="1"/>
      </p:scale>
      <p:origin x="0" y="0"/>
    </p:cViewPr>
  </p:notesTextViewPr>
  <p:sorterViewPr>
    <p:cViewPr>
      <p:scale>
        <a:sx n="170" d="100"/>
        <a:sy n="170" d="100"/>
      </p:scale>
      <p:origin x="0" y="-291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2CF3383-DF08-4C90-8557-22EF3027DD43}" type="datetimeFigureOut">
              <a:rPr lang="en-US" smtClean="0"/>
              <a:t>10/21/2021</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Tree>
    <p:extLst>
      <p:ext uri="{BB962C8B-B14F-4D97-AF65-F5344CB8AC3E}">
        <p14:creationId xmlns:p14="http://schemas.microsoft.com/office/powerpoint/2010/main" val="179305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7D16557-6E8E-4D95-8DF3-2DE1590C714A}" type="datetimeFigureOut">
              <a:rPr lang="en-US" smtClean="0"/>
              <a:t>10/21/2021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C3A86D8-1D95-4DFF-A26B-8F86AC3AC58E}" type="slidenum">
              <a:rPr lang="en-US" smtClean="0"/>
              <a:t>‹#›</a:t>
            </a:fld>
            <a:endParaRPr lang="en-US"/>
          </a:p>
        </p:txBody>
      </p:sp>
    </p:spTree>
    <p:extLst>
      <p:ext uri="{BB962C8B-B14F-4D97-AF65-F5344CB8AC3E}">
        <p14:creationId xmlns:p14="http://schemas.microsoft.com/office/powerpoint/2010/main" val="1538130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3A86D8-1D95-4DFF-A26B-8F86AC3AC58E}" type="slidenum">
              <a:rPr lang="en-US" smtClean="0"/>
              <a:t>4</a:t>
            </a:fld>
            <a:endParaRPr lang="en-US"/>
          </a:p>
        </p:txBody>
      </p:sp>
    </p:spTree>
    <p:extLst>
      <p:ext uri="{BB962C8B-B14F-4D97-AF65-F5344CB8AC3E}">
        <p14:creationId xmlns:p14="http://schemas.microsoft.com/office/powerpoint/2010/main" val="742134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0"/>
          </p:nvPr>
        </p:nvSpPr>
        <p:spPr>
          <a:xfrm>
            <a:off x="266700" y="1028700"/>
            <a:ext cx="11658600" cy="5600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0226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 2 Odd Sectio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1" name="Content Placeholder 2"/>
          <p:cNvSpPr>
            <a:spLocks noGrp="1"/>
          </p:cNvSpPr>
          <p:nvPr>
            <p:ph sz="quarter" idx="15"/>
          </p:nvPr>
        </p:nvSpPr>
        <p:spPr>
          <a:xfrm>
            <a:off x="8145982" y="1028700"/>
            <a:ext cx="377931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sz="quarter" idx="16"/>
          </p:nvPr>
        </p:nvSpPr>
        <p:spPr>
          <a:xfrm>
            <a:off x="266700" y="1028700"/>
            <a:ext cx="766888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16551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 Quad-Chart">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5753100" cy="26670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p:cNvCxnSpPr/>
          <p:nvPr userDrawn="1"/>
        </p:nvCxnSpPr>
        <p:spPr>
          <a:xfrm>
            <a:off x="381000" y="3775869"/>
            <a:ext cx="11430000"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6096000" y="1028700"/>
            <a:ext cx="0" cy="560070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a:t>Click to edit Master title style</a:t>
            </a:r>
          </a:p>
        </p:txBody>
      </p:sp>
      <p:sp>
        <p:nvSpPr>
          <p:cNvPr id="16" name="Content Placeholder 2"/>
          <p:cNvSpPr>
            <a:spLocks noGrp="1"/>
          </p:cNvSpPr>
          <p:nvPr>
            <p:ph sz="quarter" idx="22"/>
          </p:nvPr>
        </p:nvSpPr>
        <p:spPr>
          <a:xfrm>
            <a:off x="266700" y="3855720"/>
            <a:ext cx="5753100" cy="277368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sz="quarter" idx="23"/>
          </p:nvPr>
        </p:nvSpPr>
        <p:spPr>
          <a:xfrm>
            <a:off x="6172200" y="1028700"/>
            <a:ext cx="5753100" cy="26670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p:cNvSpPr>
            <a:spLocks noGrp="1"/>
          </p:cNvSpPr>
          <p:nvPr>
            <p:ph sz="quarter" idx="24"/>
          </p:nvPr>
        </p:nvSpPr>
        <p:spPr>
          <a:xfrm>
            <a:off x="6172200" y="3855720"/>
            <a:ext cx="5753100" cy="277368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27759814"/>
      </p:ext>
    </p:extLst>
  </p:cSld>
  <p:clrMapOvr>
    <a:masterClrMapping/>
  </p:clrMapOvr>
  <p:extLst>
    <p:ext uri="{DCECCB84-F9BA-43D5-87BE-67443E8EF086}">
      <p15:sldGuideLst xmlns:p15="http://schemas.microsoft.com/office/powerpoint/2012/main">
        <p15:guide id="1" orient="horz" pos="2328" userDrawn="1">
          <p15:clr>
            <a:srgbClr val="FBAE40"/>
          </p15:clr>
        </p15:guide>
        <p15:guide id="2" orient="horz" pos="2424" userDrawn="1">
          <p15:clr>
            <a:srgbClr val="FBAE40"/>
          </p15:clr>
        </p15:guide>
        <p15:guide id="3" pos="3888" userDrawn="1">
          <p15:clr>
            <a:srgbClr val="FBAE40"/>
          </p15:clr>
        </p15:guide>
        <p15:guide id="4" pos="379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266700" y="2286001"/>
            <a:ext cx="11658600" cy="1285874"/>
          </a:xfrm>
          <a:prstGeom prst="rect">
            <a:avLst/>
          </a:prstGeom>
          <a:noFill/>
          <a:ln w="9525">
            <a:noFill/>
            <a:miter lim="800000"/>
            <a:headEnd/>
            <a:tailEnd/>
          </a:ln>
        </p:spPr>
        <p:txBody>
          <a:bodyPr anchor="b"/>
          <a:lstStyle>
            <a:lvl1pPr>
              <a:defRPr sz="3200" baseline="0">
                <a:solidFill>
                  <a:schemeClr val="tx1">
                    <a:lumMod val="75000"/>
                    <a:lumOff val="25000"/>
                  </a:schemeClr>
                </a:solidFill>
              </a:defRPr>
            </a:lvl1pPr>
          </a:lstStyle>
          <a:p>
            <a:pPr lvl="0"/>
            <a:r>
              <a:rPr lang="en-US" dirty="0"/>
              <a:t>Click to edit Master title style</a:t>
            </a:r>
          </a:p>
        </p:txBody>
      </p:sp>
      <p:sp>
        <p:nvSpPr>
          <p:cNvPr id="6" name="Text Placeholder 5"/>
          <p:cNvSpPr>
            <a:spLocks noGrp="1"/>
          </p:cNvSpPr>
          <p:nvPr>
            <p:ph type="body" sz="quarter" idx="12"/>
          </p:nvPr>
        </p:nvSpPr>
        <p:spPr>
          <a:xfrm>
            <a:off x="266700" y="3687764"/>
            <a:ext cx="11658600" cy="854075"/>
          </a:xfrm>
        </p:spPr>
        <p:txBody>
          <a:bodyPr/>
          <a:lstStyle>
            <a:lvl1pPr marL="0" indent="0">
              <a:defRPr>
                <a:solidFill>
                  <a:schemeClr val="tx1">
                    <a:lumMod val="75000"/>
                    <a:lumOff val="25000"/>
                  </a:schemeClr>
                </a:solidFill>
              </a:defRPr>
            </a:lvl1pPr>
          </a:lstStyle>
          <a:p>
            <a:pPr lvl="0"/>
            <a:r>
              <a:rPr lang="en-US" dirty="0"/>
              <a:t>Click to edit Master text styles</a:t>
            </a:r>
          </a:p>
        </p:txBody>
      </p:sp>
    </p:spTree>
    <p:extLst>
      <p:ext uri="{BB962C8B-B14F-4D97-AF65-F5344CB8AC3E}">
        <p14:creationId xmlns:p14="http://schemas.microsoft.com/office/powerpoint/2010/main" val="927311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 no Sub-Head">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266700" y="2286001"/>
            <a:ext cx="11658600" cy="1285874"/>
          </a:xfrm>
          <a:prstGeom prst="rect">
            <a:avLst/>
          </a:prstGeom>
          <a:noFill/>
          <a:ln w="9525">
            <a:noFill/>
            <a:miter lim="800000"/>
            <a:headEnd/>
            <a:tailEnd/>
          </a:ln>
        </p:spPr>
        <p:txBody>
          <a:bodyPr anchor="b"/>
          <a:lstStyle>
            <a:lvl1pPr>
              <a:defRPr sz="3200" baseline="0">
                <a:solidFill>
                  <a:schemeClr val="tx1">
                    <a:lumMod val="75000"/>
                    <a:lumOff val="25000"/>
                  </a:schemeClr>
                </a:solidFill>
              </a:defRPr>
            </a:lvl1pPr>
          </a:lstStyle>
          <a:p>
            <a:pPr lvl="0"/>
            <a:r>
              <a:rPr lang="en-US" dirty="0"/>
              <a:t>Click to edit Master title style</a:t>
            </a:r>
          </a:p>
        </p:txBody>
      </p:sp>
    </p:spTree>
    <p:extLst>
      <p:ext uri="{BB962C8B-B14F-4D97-AF65-F5344CB8AC3E}">
        <p14:creationId xmlns:p14="http://schemas.microsoft.com/office/powerpoint/2010/main" val="2256649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 Content Only">
    <p:spTree>
      <p:nvGrpSpPr>
        <p:cNvPr id="1" name=""/>
        <p:cNvGrpSpPr/>
        <p:nvPr/>
      </p:nvGrpSpPr>
      <p:grpSpPr>
        <a:xfrm>
          <a:off x="0" y="0"/>
          <a:ext cx="0" cy="0"/>
          <a:chOff x="0" y="0"/>
          <a:chExt cx="0" cy="0"/>
        </a:xfrm>
      </p:grpSpPr>
      <p:sp>
        <p:nvSpPr>
          <p:cNvPr id="4" name="Content Placeholder 3"/>
          <p:cNvSpPr>
            <a:spLocks noGrp="1"/>
          </p:cNvSpPr>
          <p:nvPr>
            <p:ph sz="quarter" idx="12"/>
          </p:nvPr>
        </p:nvSpPr>
        <p:spPr>
          <a:xfrm>
            <a:off x="266700" y="2157413"/>
            <a:ext cx="11658600" cy="17986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759725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 N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392775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lank with graphics">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14469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Blank w/ background no graphics">
    <p:spTree>
      <p:nvGrpSpPr>
        <p:cNvPr id="1" name=""/>
        <p:cNvGrpSpPr/>
        <p:nvPr/>
      </p:nvGrpSpPr>
      <p:grpSpPr>
        <a:xfrm>
          <a:off x="0" y="0"/>
          <a:ext cx="0" cy="0"/>
          <a:chOff x="0" y="0"/>
          <a:chExt cx="0" cy="0"/>
        </a:xfrm>
      </p:grpSpPr>
      <p:sp>
        <p:nvSpPr>
          <p:cNvPr id="9" name="Rounded Rectangle 8"/>
          <p:cNvSpPr/>
          <p:nvPr userDrawn="1"/>
        </p:nvSpPr>
        <p:spPr>
          <a:xfrm>
            <a:off x="194209" y="5394628"/>
            <a:ext cx="11822463" cy="1311966"/>
          </a:xfrm>
          <a:prstGeom prst="roundRect">
            <a:avLst>
              <a:gd name="adj" fmla="val 11212"/>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Content Placeholder 7"/>
          <p:cNvSpPr>
            <a:spLocks noGrp="1"/>
          </p:cNvSpPr>
          <p:nvPr>
            <p:ph sz="quarter" idx="12"/>
          </p:nvPr>
        </p:nvSpPr>
        <p:spPr>
          <a:xfrm>
            <a:off x="76200" y="66675"/>
            <a:ext cx="12020549" cy="6791325"/>
          </a:xfrm>
          <a:prstGeom prst="roundRect">
            <a:avLst>
              <a:gd name="adj" fmla="val 2256"/>
            </a:avLst>
          </a:prstGeom>
          <a:noFill/>
          <a:ln w="3175">
            <a:noFill/>
          </a:ln>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266700" y="169864"/>
            <a:ext cx="11658600" cy="919162"/>
          </a:xfrm>
        </p:spPr>
        <p:txBody>
          <a:bodyPr anchor="t"/>
          <a:lstStyle>
            <a:lvl1pPr algn="ctr">
              <a:defRPr/>
            </a:lvl1pPr>
          </a:lstStyle>
          <a:p>
            <a:r>
              <a:rPr lang="en-US"/>
              <a:t>Click to edit Master title style</a:t>
            </a:r>
          </a:p>
        </p:txBody>
      </p:sp>
    </p:spTree>
    <p:extLst>
      <p:ext uri="{BB962C8B-B14F-4D97-AF65-F5344CB8AC3E}">
        <p14:creationId xmlns:p14="http://schemas.microsoft.com/office/powerpoint/2010/main" val="17573401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White Blank">
    <p:bg>
      <p:bgPr>
        <a:solidFill>
          <a:schemeClr val="tx2"/>
        </a:solidFill>
        <a:effectLst/>
      </p:bgPr>
    </p:bg>
    <p:spTree>
      <p:nvGrpSpPr>
        <p:cNvPr id="1" name=""/>
        <p:cNvGrpSpPr/>
        <p:nvPr/>
      </p:nvGrpSpPr>
      <p:grpSpPr>
        <a:xfrm>
          <a:off x="0" y="0"/>
          <a:ext cx="0" cy="0"/>
          <a:chOff x="0" y="0"/>
          <a:chExt cx="0" cy="0"/>
        </a:xfrm>
      </p:grpSpPr>
      <p:sp>
        <p:nvSpPr>
          <p:cNvPr id="8"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Tree>
    <p:extLst>
      <p:ext uri="{BB962C8B-B14F-4D97-AF65-F5344CB8AC3E}">
        <p14:creationId xmlns:p14="http://schemas.microsoft.com/office/powerpoint/2010/main" val="2206101087"/>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1_White Blank">
    <p:bg>
      <p:bgPr>
        <a:solidFill>
          <a:schemeClr val="bg1"/>
        </a:solidFill>
        <a:effectLst/>
      </p:bgPr>
    </p:bg>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solidFill>
                  <a:schemeClr val="tx2"/>
                </a:solidFill>
              </a:rPr>
              <a:pPr algn="r">
                <a:spcBef>
                  <a:spcPct val="50000"/>
                </a:spcBef>
                <a:defRPr/>
              </a:pPr>
              <a:t>‹#›</a:t>
            </a:fld>
            <a:endParaRPr lang="en-US" sz="1000" b="0" baseline="0" dirty="0">
              <a:solidFill>
                <a:schemeClr val="tx2"/>
              </a:solidFill>
            </a:endParaRPr>
          </a:p>
        </p:txBody>
      </p:sp>
    </p:spTree>
    <p:extLst>
      <p:ext uri="{BB962C8B-B14F-4D97-AF65-F5344CB8AC3E}">
        <p14:creationId xmlns:p14="http://schemas.microsoft.com/office/powerpoint/2010/main" val="1961876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 1 Column">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266700" y="1028700"/>
            <a:ext cx="11658600" cy="5600700"/>
          </a:xfrm>
        </p:spPr>
        <p:txBody>
          <a:bodyPr/>
          <a:lstStyle>
            <a:lvl1pPr marL="0" inden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69651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Black Blank">
    <p:bg>
      <p:bgPr>
        <a:solidFill>
          <a:schemeClr val="tx1"/>
        </a:solidFill>
        <a:effectLst/>
      </p:bgPr>
    </p:bg>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solidFill>
                  <a:schemeClr val="tx2"/>
                </a:solidFill>
              </a:rPr>
              <a:pPr algn="r">
                <a:spcBef>
                  <a:spcPct val="50000"/>
                </a:spcBef>
                <a:defRPr/>
              </a:pPr>
              <a:t>‹#›</a:t>
            </a:fld>
            <a:endParaRPr lang="en-US" sz="1000" b="0" baseline="0" dirty="0">
              <a:solidFill>
                <a:schemeClr val="tx2"/>
              </a:solidFill>
            </a:endParaRPr>
          </a:p>
        </p:txBody>
      </p:sp>
    </p:spTree>
    <p:extLst>
      <p:ext uri="{BB962C8B-B14F-4D97-AF65-F5344CB8AC3E}">
        <p14:creationId xmlns:p14="http://schemas.microsoft.com/office/powerpoint/2010/main" val="32493692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Background no graphics">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Tree>
    <p:extLst>
      <p:ext uri="{BB962C8B-B14F-4D97-AF65-F5344CB8AC3E}">
        <p14:creationId xmlns:p14="http://schemas.microsoft.com/office/powerpoint/2010/main" val="3040473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 2 Pics">
    <p:bg>
      <p:bgPr>
        <a:solidFill>
          <a:schemeClr val="bg2">
            <a:alpha val="7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805" y="0"/>
            <a:ext cx="12188389" cy="6858000"/>
          </a:xfrm>
          <a:prstGeom prst="rect">
            <a:avLst/>
          </a:prstGeom>
        </p:spPr>
      </p:pic>
      <p:sp>
        <p:nvSpPr>
          <p:cNvPr id="14" name="Title 5"/>
          <p:cNvSpPr>
            <a:spLocks noGrp="1"/>
          </p:cNvSpPr>
          <p:nvPr>
            <p:ph type="title"/>
          </p:nvPr>
        </p:nvSpPr>
        <p:spPr>
          <a:xfrm>
            <a:off x="266700" y="265872"/>
            <a:ext cx="5829300" cy="1671543"/>
          </a:xfrm>
          <a:noFill/>
          <a:ln w="19050">
            <a:noFill/>
          </a:ln>
        </p:spPr>
        <p:txBody>
          <a:bodyPr/>
          <a:lstStyle>
            <a:lvl1pPr>
              <a:defRPr>
                <a:solidFill>
                  <a:sysClr val="windowText" lastClr="000000"/>
                </a:solidFill>
              </a:defRPr>
            </a:lvl1pPr>
          </a:lstStyle>
          <a:p>
            <a:r>
              <a:rPr lang="en-US" dirty="0"/>
              <a:t>Click to edit Master title style</a:t>
            </a:r>
          </a:p>
        </p:txBody>
      </p:sp>
      <p:sp>
        <p:nvSpPr>
          <p:cNvPr id="15" name="Picture Placeholder 16"/>
          <p:cNvSpPr>
            <a:spLocks noGrp="1" noChangeAspect="1"/>
          </p:cNvSpPr>
          <p:nvPr>
            <p:ph type="pic" sz="quarter" idx="13"/>
          </p:nvPr>
        </p:nvSpPr>
        <p:spPr>
          <a:xfrm>
            <a:off x="6220046" y="265872"/>
            <a:ext cx="5705253"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6" name="Picture Placeholder 16"/>
          <p:cNvSpPr>
            <a:spLocks noGrp="1" noChangeAspect="1"/>
          </p:cNvSpPr>
          <p:nvPr>
            <p:ph type="pic" sz="quarter" idx="14"/>
          </p:nvPr>
        </p:nvSpPr>
        <p:spPr>
          <a:xfrm>
            <a:off x="6220046" y="3528391"/>
            <a:ext cx="5705253"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7" name="Text Placeholder 6"/>
          <p:cNvSpPr>
            <a:spLocks noGrp="1"/>
          </p:cNvSpPr>
          <p:nvPr>
            <p:ph type="body" sz="quarter" idx="15"/>
          </p:nvPr>
        </p:nvSpPr>
        <p:spPr>
          <a:xfrm>
            <a:off x="266700" y="2059389"/>
            <a:ext cx="5816600" cy="33079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1" name="Picture 10"/>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31824933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le - 3 Pics (horizontal)">
    <p:bg>
      <p:bgPr>
        <a:solidFill>
          <a:schemeClr val="bg2">
            <a:alpha val="7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 y="-1016"/>
            <a:ext cx="12190194" cy="6859016"/>
          </a:xfrm>
          <a:prstGeom prst="rect">
            <a:avLst/>
          </a:prstGeom>
        </p:spPr>
      </p:pic>
      <p:sp>
        <p:nvSpPr>
          <p:cNvPr id="14" name="Title 5"/>
          <p:cNvSpPr>
            <a:spLocks noGrp="1"/>
          </p:cNvSpPr>
          <p:nvPr>
            <p:ph type="title"/>
          </p:nvPr>
        </p:nvSpPr>
        <p:spPr>
          <a:xfrm>
            <a:off x="266700" y="260931"/>
            <a:ext cx="5821279" cy="1671543"/>
          </a:xfrm>
          <a:noFill/>
          <a:ln w="12700">
            <a:noFill/>
          </a:ln>
        </p:spPr>
        <p:txBody>
          <a:bodyPr/>
          <a:lstStyle>
            <a:lvl1pPr>
              <a:defRPr>
                <a:solidFill>
                  <a:sysClr val="windowText" lastClr="000000"/>
                </a:solidFill>
              </a:defRPr>
            </a:lvl1pPr>
          </a:lstStyle>
          <a:p>
            <a:r>
              <a:rPr lang="en-US" dirty="0"/>
              <a:t>Click to edit Master title style</a:t>
            </a:r>
          </a:p>
        </p:txBody>
      </p:sp>
      <p:sp>
        <p:nvSpPr>
          <p:cNvPr id="15" name="Picture Placeholder 16"/>
          <p:cNvSpPr>
            <a:spLocks noGrp="1" noChangeAspect="1"/>
          </p:cNvSpPr>
          <p:nvPr>
            <p:ph type="pic" sz="quarter" idx="13"/>
          </p:nvPr>
        </p:nvSpPr>
        <p:spPr>
          <a:xfrm>
            <a:off x="6346659" y="260931"/>
            <a:ext cx="5578641"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9" name="Picture Placeholder 16"/>
          <p:cNvSpPr>
            <a:spLocks noGrp="1"/>
          </p:cNvSpPr>
          <p:nvPr>
            <p:ph type="pic" sz="quarter" idx="15"/>
          </p:nvPr>
        </p:nvSpPr>
        <p:spPr>
          <a:xfrm>
            <a:off x="8610600" y="3507454"/>
            <a:ext cx="3314700" cy="3093720"/>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3" name="Content Placeholder 2"/>
          <p:cNvSpPr>
            <a:spLocks noGrp="1"/>
          </p:cNvSpPr>
          <p:nvPr>
            <p:ph sz="quarter" idx="17"/>
          </p:nvPr>
        </p:nvSpPr>
        <p:spPr>
          <a:xfrm>
            <a:off x="266700" y="2058988"/>
            <a:ext cx="5808663" cy="33083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16"/>
          <p:cNvSpPr>
            <a:spLocks noGrp="1"/>
          </p:cNvSpPr>
          <p:nvPr>
            <p:ph type="pic" sz="quarter" idx="16"/>
          </p:nvPr>
        </p:nvSpPr>
        <p:spPr>
          <a:xfrm>
            <a:off x="5140944" y="3507454"/>
            <a:ext cx="3314700" cy="3093720"/>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pic>
        <p:nvPicPr>
          <p:cNvPr id="13" name="Picture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8" name="Picture 17"/>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31480589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 4 Pics">
    <p:bg>
      <p:bgPr>
        <a:solidFill>
          <a:schemeClr val="bg2">
            <a:alpha val="7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88388" cy="6858000"/>
          </a:xfrm>
          <a:prstGeom prst="rect">
            <a:avLst/>
          </a:prstGeom>
        </p:spPr>
      </p:pic>
      <p:sp>
        <p:nvSpPr>
          <p:cNvPr id="3" name="Text Placeholder 2"/>
          <p:cNvSpPr>
            <a:spLocks noGrp="1"/>
          </p:cNvSpPr>
          <p:nvPr>
            <p:ph type="body" sz="quarter" idx="19"/>
          </p:nvPr>
        </p:nvSpPr>
        <p:spPr>
          <a:xfrm>
            <a:off x="381000" y="2059387"/>
            <a:ext cx="4867275" cy="3315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Picture Placeholder 16"/>
          <p:cNvSpPr>
            <a:spLocks noGrp="1"/>
          </p:cNvSpPr>
          <p:nvPr>
            <p:ph type="pic" sz="quarter" idx="15"/>
          </p:nvPr>
        </p:nvSpPr>
        <p:spPr>
          <a:xfrm>
            <a:off x="8723481" y="3423957"/>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9" name="Picture Placeholder 16"/>
          <p:cNvSpPr>
            <a:spLocks noGrp="1"/>
          </p:cNvSpPr>
          <p:nvPr>
            <p:ph type="pic" sz="quarter" idx="16"/>
          </p:nvPr>
        </p:nvSpPr>
        <p:spPr>
          <a:xfrm>
            <a:off x="5371264" y="3423957"/>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20" name="Picture Placeholder 16"/>
          <p:cNvSpPr>
            <a:spLocks noGrp="1"/>
          </p:cNvSpPr>
          <p:nvPr>
            <p:ph type="pic" sz="quarter" idx="17"/>
          </p:nvPr>
        </p:nvSpPr>
        <p:spPr>
          <a:xfrm>
            <a:off x="8723481" y="265872"/>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4" name="Title 5"/>
          <p:cNvSpPr>
            <a:spLocks noGrp="1"/>
          </p:cNvSpPr>
          <p:nvPr>
            <p:ph type="title"/>
          </p:nvPr>
        </p:nvSpPr>
        <p:spPr>
          <a:xfrm>
            <a:off x="381000" y="265872"/>
            <a:ext cx="4866861" cy="1671543"/>
          </a:xfrm>
          <a:noFill/>
          <a:ln w="12700">
            <a:noFill/>
          </a:ln>
        </p:spPr>
        <p:txBody>
          <a:bodyPr/>
          <a:lstStyle>
            <a:lvl1pPr>
              <a:defRPr>
                <a:solidFill>
                  <a:sysClr val="windowText" lastClr="000000"/>
                </a:solidFill>
              </a:defRPr>
            </a:lvl1pPr>
          </a:lstStyle>
          <a:p>
            <a:r>
              <a:rPr lang="en-US" dirty="0"/>
              <a:t>Click to edit Master title style</a:t>
            </a:r>
          </a:p>
        </p:txBody>
      </p:sp>
      <p:sp>
        <p:nvSpPr>
          <p:cNvPr id="21" name="Picture Placeholder 16"/>
          <p:cNvSpPr>
            <a:spLocks noGrp="1"/>
          </p:cNvSpPr>
          <p:nvPr>
            <p:ph type="pic" sz="quarter" idx="18"/>
          </p:nvPr>
        </p:nvSpPr>
        <p:spPr>
          <a:xfrm>
            <a:off x="5371264" y="265872"/>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pic>
        <p:nvPicPr>
          <p:cNvPr id="13" name="Picture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6" name="Picture 1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27816979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 3 Pics (vertical)">
    <p:bg>
      <p:bgPr>
        <a:solidFill>
          <a:schemeClr val="bg2">
            <a:alpha val="7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805" y="0"/>
            <a:ext cx="12188389" cy="6858000"/>
          </a:xfrm>
          <a:prstGeom prst="rect">
            <a:avLst/>
          </a:prstGeom>
        </p:spPr>
      </p:pic>
      <p:sp>
        <p:nvSpPr>
          <p:cNvPr id="16" name="TextBox 15"/>
          <p:cNvSpPr txBox="1"/>
          <p:nvPr userDrawn="1"/>
        </p:nvSpPr>
        <p:spPr>
          <a:xfrm>
            <a:off x="266700" y="5217495"/>
            <a:ext cx="4337105" cy="357790"/>
          </a:xfrm>
          <a:prstGeom prst="rect">
            <a:avLst/>
          </a:prstGeom>
          <a:noFill/>
        </p:spPr>
        <p:txBody>
          <a:bodyPr wrap="square" lIns="91440" tIns="0">
            <a:spAutoFit/>
          </a:bodyPr>
          <a:lstStyle/>
          <a:p>
            <a:r>
              <a:rPr lang="en-US" altLang="en-US" sz="675" i="1" dirty="0"/>
              <a:t>“</a:t>
            </a:r>
            <a:r>
              <a:rPr lang="en-US" sz="675" i="1" dirty="0">
                <a:solidFill>
                  <a:srgbClr val="000000"/>
                </a:solidFill>
              </a:rPr>
              <a:t>The views, opinions and findings contained in this report are those of the authors(s) and should not be construed as an official Department of the Army position, policy or decision, unless so designated by other official documentation.</a:t>
            </a:r>
            <a:r>
              <a:rPr lang="en-US" altLang="en-US" sz="675" i="1" dirty="0">
                <a:solidFill>
                  <a:srgbClr val="000000"/>
                </a:solidFill>
              </a:rPr>
              <a:t>”</a:t>
            </a:r>
            <a:endParaRPr lang="en-US" sz="675" i="1" dirty="0">
              <a:solidFill>
                <a:srgbClr val="000000"/>
              </a:solidFill>
            </a:endParaRPr>
          </a:p>
        </p:txBody>
      </p:sp>
      <p:sp>
        <p:nvSpPr>
          <p:cNvPr id="18" name="Picture Placeholder 16"/>
          <p:cNvSpPr>
            <a:spLocks noGrp="1" noChangeAspect="1"/>
          </p:cNvSpPr>
          <p:nvPr>
            <p:ph type="pic" sz="quarter" idx="13"/>
          </p:nvPr>
        </p:nvSpPr>
        <p:spPr>
          <a:xfrm>
            <a:off x="8500460" y="3880886"/>
            <a:ext cx="3424840" cy="2548885"/>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19" name="Picture Placeholder 16"/>
          <p:cNvSpPr>
            <a:spLocks noGrp="1" noChangeAspect="1"/>
          </p:cNvSpPr>
          <p:nvPr>
            <p:ph type="pic" sz="quarter" idx="14"/>
          </p:nvPr>
        </p:nvSpPr>
        <p:spPr>
          <a:xfrm>
            <a:off x="8500460" y="1227138"/>
            <a:ext cx="3424840" cy="2548885"/>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20" name="Picture Placeholder 16"/>
          <p:cNvSpPr>
            <a:spLocks noGrp="1" noChangeAspect="1"/>
          </p:cNvSpPr>
          <p:nvPr>
            <p:ph type="pic" sz="quarter" idx="15"/>
          </p:nvPr>
        </p:nvSpPr>
        <p:spPr>
          <a:xfrm>
            <a:off x="4726057" y="1227138"/>
            <a:ext cx="3689406" cy="5211649"/>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2" name="Title 1"/>
          <p:cNvSpPr>
            <a:spLocks noGrp="1"/>
          </p:cNvSpPr>
          <p:nvPr>
            <p:ph type="title"/>
          </p:nvPr>
        </p:nvSpPr>
        <p:spPr>
          <a:xfrm>
            <a:off x="266700" y="246490"/>
            <a:ext cx="11658600" cy="858437"/>
          </a:xfrm>
          <a:noFill/>
          <a:ln w="12700">
            <a:noFill/>
          </a:ln>
        </p:spPr>
        <p:txBody>
          <a:bodyPr/>
          <a:lstStyle>
            <a:lvl1pPr>
              <a:defRPr>
                <a:ln>
                  <a:noFill/>
                </a:ln>
              </a:defRPr>
            </a:lvl1pPr>
          </a:lstStyle>
          <a:p>
            <a:r>
              <a:rPr lang="en-US" dirty="0"/>
              <a:t>Click to edit Master title style</a:t>
            </a:r>
          </a:p>
        </p:txBody>
      </p:sp>
      <p:sp>
        <p:nvSpPr>
          <p:cNvPr id="4" name="Text Placeholder 3"/>
          <p:cNvSpPr>
            <a:spLocks noGrp="1"/>
          </p:cNvSpPr>
          <p:nvPr>
            <p:ph type="body" sz="quarter" idx="16"/>
          </p:nvPr>
        </p:nvSpPr>
        <p:spPr>
          <a:xfrm>
            <a:off x="266700" y="1227138"/>
            <a:ext cx="4337105" cy="39576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5" name="Picture 1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7" name="Picture 16"/>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15485999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hart Color Layout">
    <p:spTree>
      <p:nvGrpSpPr>
        <p:cNvPr id="1" name=""/>
        <p:cNvGrpSpPr/>
        <p:nvPr/>
      </p:nvGrpSpPr>
      <p:grpSpPr>
        <a:xfrm>
          <a:off x="0" y="0"/>
          <a:ext cx="0" cy="0"/>
          <a:chOff x="0" y="0"/>
          <a:chExt cx="0" cy="0"/>
        </a:xfrm>
      </p:grpSpPr>
      <p:sp>
        <p:nvSpPr>
          <p:cNvPr id="10" name="Chart Placeholder 9"/>
          <p:cNvSpPr>
            <a:spLocks noGrp="1"/>
          </p:cNvSpPr>
          <p:nvPr>
            <p:ph type="chart" sz="quarter" idx="12"/>
          </p:nvPr>
        </p:nvSpPr>
        <p:spPr>
          <a:xfrm>
            <a:off x="266700" y="1028700"/>
            <a:ext cx="11658599" cy="5600700"/>
          </a:xfrm>
        </p:spPr>
        <p:txBody>
          <a:bodyPr/>
          <a:lstStyle/>
          <a:p>
            <a:endParaRPr lang="en-US"/>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841154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Reference ONLY">
    <p:bg>
      <p:bgPr>
        <a:solidFill>
          <a:schemeClr val="bg1"/>
        </a:solidFill>
        <a:effectLst/>
      </p:bgPr>
    </p:bg>
    <p:spTree>
      <p:nvGrpSpPr>
        <p:cNvPr id="1" name=""/>
        <p:cNvGrpSpPr/>
        <p:nvPr/>
      </p:nvGrpSpPr>
      <p:grpSpPr>
        <a:xfrm>
          <a:off x="0" y="0"/>
          <a:ext cx="0" cy="0"/>
          <a:chOff x="0" y="0"/>
          <a:chExt cx="0" cy="0"/>
        </a:xfrm>
      </p:grpSpPr>
      <p:sp>
        <p:nvSpPr>
          <p:cNvPr id="22" name="TextBox 21"/>
          <p:cNvSpPr txBox="1"/>
          <p:nvPr userDrawn="1"/>
        </p:nvSpPr>
        <p:spPr>
          <a:xfrm>
            <a:off x="266700" y="1043608"/>
            <a:ext cx="5829300" cy="3001617"/>
          </a:xfrm>
          <a:prstGeom prst="rect">
            <a:avLst/>
          </a:prstGeom>
          <a:noFill/>
          <a:ln w="50800" cmpd="dbl">
            <a:solidFill>
              <a:schemeClr val="tx1"/>
            </a:solidFill>
          </a:ln>
        </p:spPr>
        <p:txBody>
          <a:bodyPr wrap="square" rtlCol="0" anchor="b" anchorCtr="0">
            <a:noAutofit/>
          </a:bodyPr>
          <a:lstStyle/>
          <a:p>
            <a:r>
              <a:rPr lang="en-US" dirty="0"/>
              <a:t>Use</a:t>
            </a:r>
            <a:r>
              <a:rPr lang="en-US" baseline="0" dirty="0"/>
              <a:t> for Standard Content Slide Colors</a:t>
            </a:r>
            <a:endParaRPr lang="en-US" dirty="0"/>
          </a:p>
        </p:txBody>
      </p:sp>
      <p:sp>
        <p:nvSpPr>
          <p:cNvPr id="2" name="TextBox 1"/>
          <p:cNvSpPr txBox="1"/>
          <p:nvPr userDrawn="1"/>
        </p:nvSpPr>
        <p:spPr>
          <a:xfrm>
            <a:off x="6096000" y="1043608"/>
            <a:ext cx="5829300" cy="3001617"/>
          </a:xfrm>
          <a:prstGeom prst="rect">
            <a:avLst/>
          </a:prstGeom>
          <a:noFill/>
          <a:ln w="50800" cmpd="dbl">
            <a:solidFill>
              <a:schemeClr val="tx1"/>
            </a:solidFill>
          </a:ln>
        </p:spPr>
        <p:txBody>
          <a:bodyPr wrap="square" rtlCol="0" anchor="b" anchorCtr="0">
            <a:noAutofit/>
          </a:bodyPr>
          <a:lstStyle/>
          <a:p>
            <a:r>
              <a:rPr lang="en-US" dirty="0"/>
              <a:t>Use</a:t>
            </a:r>
            <a:r>
              <a:rPr lang="en-US" baseline="0" dirty="0"/>
              <a:t> for Chart Colors</a:t>
            </a:r>
            <a:endParaRPr lang="en-US" dirty="0"/>
          </a:p>
        </p:txBody>
      </p:sp>
      <p:grpSp>
        <p:nvGrpSpPr>
          <p:cNvPr id="21" name="Group 20"/>
          <p:cNvGrpSpPr/>
          <p:nvPr userDrawn="1"/>
        </p:nvGrpSpPr>
        <p:grpSpPr>
          <a:xfrm>
            <a:off x="372234" y="1391830"/>
            <a:ext cx="11458322" cy="1888083"/>
            <a:chOff x="757773" y="1707600"/>
            <a:chExt cx="9393763" cy="1245799"/>
          </a:xfrm>
        </p:grpSpPr>
        <p:sp>
          <p:nvSpPr>
            <p:cNvPr id="5" name="Rectangle 4"/>
            <p:cNvSpPr/>
            <p:nvPr/>
          </p:nvSpPr>
          <p:spPr>
            <a:xfrm>
              <a:off x="2679701" y="1707600"/>
              <a:ext cx="745067" cy="558800"/>
            </a:xfrm>
            <a:prstGeom prst="rect">
              <a:avLst/>
            </a:prstGeom>
            <a:solidFill>
              <a:srgbClr val="D8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217</a:t>
              </a:r>
            </a:p>
            <a:p>
              <a:pPr algn="ctr">
                <a:defRPr/>
              </a:pPr>
              <a:r>
                <a:rPr lang="en-US" sz="1000" b="1" dirty="0">
                  <a:solidFill>
                    <a:schemeClr val="tx1"/>
                  </a:solidFill>
                </a:rPr>
                <a:t>217</a:t>
              </a:r>
            </a:p>
            <a:p>
              <a:pPr algn="ctr">
                <a:defRPr/>
              </a:pPr>
              <a:r>
                <a:rPr lang="en-US" sz="1000" b="1" dirty="0">
                  <a:solidFill>
                    <a:schemeClr val="tx1"/>
                  </a:solidFill>
                </a:rPr>
                <a:t>217</a:t>
              </a:r>
            </a:p>
            <a:p>
              <a:pPr algn="ctr">
                <a:defRPr/>
              </a:pPr>
              <a:endParaRPr lang="en-US" sz="1000" b="1" dirty="0">
                <a:solidFill>
                  <a:schemeClr val="tx1"/>
                </a:solidFill>
              </a:endParaRPr>
            </a:p>
            <a:p>
              <a:pPr algn="ctr">
                <a:defRPr/>
              </a:pPr>
              <a:r>
                <a:rPr lang="en-US" sz="1000" b="1" dirty="0">
                  <a:solidFill>
                    <a:schemeClr val="tx1"/>
                  </a:solidFill>
                </a:rPr>
                <a:t>#d8d9d8</a:t>
              </a:r>
            </a:p>
          </p:txBody>
        </p:sp>
        <p:sp>
          <p:nvSpPr>
            <p:cNvPr id="6" name="Rectangle 5"/>
            <p:cNvSpPr/>
            <p:nvPr/>
          </p:nvSpPr>
          <p:spPr>
            <a:xfrm>
              <a:off x="3640669" y="1707600"/>
              <a:ext cx="745067" cy="558800"/>
            </a:xfrm>
            <a:prstGeom prst="rect">
              <a:avLst/>
            </a:prstGeom>
            <a:solidFill>
              <a:srgbClr val="C9C9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200</a:t>
              </a:r>
            </a:p>
            <a:p>
              <a:pPr algn="ctr">
                <a:defRPr/>
              </a:pPr>
              <a:r>
                <a:rPr lang="en-US" sz="1000" b="1" dirty="0">
                  <a:solidFill>
                    <a:schemeClr val="tx1"/>
                  </a:solidFill>
                </a:rPr>
                <a:t>200</a:t>
              </a:r>
            </a:p>
            <a:p>
              <a:pPr algn="ctr">
                <a:defRPr/>
              </a:pPr>
              <a:r>
                <a:rPr lang="en-US" sz="1000" b="1" dirty="0">
                  <a:solidFill>
                    <a:schemeClr val="tx1"/>
                  </a:solidFill>
                </a:rPr>
                <a:t>200</a:t>
              </a:r>
            </a:p>
            <a:p>
              <a:pPr algn="ctr">
                <a:defRPr/>
              </a:pPr>
              <a:endParaRPr lang="en-US" sz="1000" b="1" dirty="0">
                <a:solidFill>
                  <a:schemeClr val="tx1"/>
                </a:solidFill>
              </a:endParaRPr>
            </a:p>
            <a:p>
              <a:pPr algn="ctr">
                <a:defRPr/>
              </a:pPr>
              <a:r>
                <a:rPr lang="en-US" sz="1000" b="1" dirty="0">
                  <a:solidFill>
                    <a:schemeClr val="tx1"/>
                  </a:solidFill>
                </a:rPr>
                <a:t>#c9c9c9</a:t>
              </a:r>
            </a:p>
          </p:txBody>
        </p:sp>
        <p:sp>
          <p:nvSpPr>
            <p:cNvPr id="7" name="Rectangle 6"/>
            <p:cNvSpPr/>
            <p:nvPr/>
          </p:nvSpPr>
          <p:spPr>
            <a:xfrm>
              <a:off x="757773" y="2394599"/>
              <a:ext cx="742951" cy="558800"/>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255</a:t>
              </a:r>
            </a:p>
            <a:p>
              <a:pPr algn="ctr">
                <a:defRPr/>
              </a:pPr>
              <a:r>
                <a:rPr lang="en-US" sz="1000" b="1" dirty="0">
                  <a:solidFill>
                    <a:schemeClr val="tx1"/>
                  </a:solidFill>
                </a:rPr>
                <a:t>255</a:t>
              </a:r>
            </a:p>
            <a:p>
              <a:pPr algn="ctr">
                <a:defRPr/>
              </a:pPr>
              <a:r>
                <a:rPr lang="en-US" sz="1000" b="1" dirty="0">
                  <a:solidFill>
                    <a:schemeClr val="tx1"/>
                  </a:solidFill>
                </a:rPr>
                <a:t>255</a:t>
              </a:r>
            </a:p>
            <a:p>
              <a:pPr algn="ctr">
                <a:defRPr/>
              </a:pPr>
              <a:endParaRPr lang="en-US" sz="1000" b="1" dirty="0">
                <a:solidFill>
                  <a:schemeClr val="tx1"/>
                </a:solidFill>
              </a:endParaRPr>
            </a:p>
            <a:p>
              <a:pPr algn="ctr">
                <a:defRPr/>
              </a:pPr>
              <a:r>
                <a:rPr lang="en-US" sz="1000" b="1" dirty="0">
                  <a:solidFill>
                    <a:schemeClr val="tx1"/>
                  </a:solidFill>
                </a:rPr>
                <a:t>#83847a</a:t>
              </a:r>
            </a:p>
          </p:txBody>
        </p:sp>
        <p:sp>
          <p:nvSpPr>
            <p:cNvPr id="8" name="Rectangle 7"/>
            <p:cNvSpPr/>
            <p:nvPr/>
          </p:nvSpPr>
          <p:spPr>
            <a:xfrm>
              <a:off x="1718739" y="2394599"/>
              <a:ext cx="742951" cy="55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2</a:t>
              </a:r>
            </a:p>
            <a:p>
              <a:pPr algn="ctr">
                <a:defRPr/>
              </a:pPr>
              <a:r>
                <a:rPr lang="en-US" sz="1000" b="1" dirty="0">
                  <a:solidFill>
                    <a:schemeClr val="bg1"/>
                  </a:solidFill>
                </a:rPr>
                <a:t>0</a:t>
              </a:r>
            </a:p>
            <a:p>
              <a:pPr algn="ctr">
                <a:defRPr/>
              </a:pPr>
              <a:r>
                <a:rPr lang="en-US" sz="1000" b="1" dirty="0">
                  <a:solidFill>
                    <a:schemeClr val="bg1"/>
                  </a:solidFill>
                </a:rPr>
                <a:t>0</a:t>
              </a:r>
            </a:p>
            <a:p>
              <a:pPr algn="ctr">
                <a:defRPr/>
              </a:pPr>
              <a:endParaRPr lang="en-US" sz="1000" b="1" dirty="0">
                <a:solidFill>
                  <a:schemeClr val="bg1"/>
                </a:solidFill>
              </a:endParaRPr>
            </a:p>
            <a:p>
              <a:pPr algn="ctr">
                <a:defRPr/>
              </a:pPr>
              <a:r>
                <a:rPr lang="en-US" sz="1000" b="1" dirty="0">
                  <a:solidFill>
                    <a:schemeClr val="bg1"/>
                  </a:solidFill>
                </a:rPr>
                <a:t>#020000</a:t>
              </a:r>
            </a:p>
          </p:txBody>
        </p:sp>
        <p:sp>
          <p:nvSpPr>
            <p:cNvPr id="9" name="Rectangle 8"/>
            <p:cNvSpPr/>
            <p:nvPr/>
          </p:nvSpPr>
          <p:spPr>
            <a:xfrm>
              <a:off x="2679701" y="2394599"/>
              <a:ext cx="745067" cy="558800"/>
            </a:xfrm>
            <a:prstGeom prst="rect">
              <a:avLst/>
            </a:prstGeom>
            <a:solidFill>
              <a:srgbClr val="A3A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163</a:t>
              </a:r>
            </a:p>
            <a:p>
              <a:pPr algn="ctr">
                <a:defRPr/>
              </a:pPr>
              <a:r>
                <a:rPr lang="en-US" sz="1000" b="1" dirty="0">
                  <a:solidFill>
                    <a:schemeClr val="tx1"/>
                  </a:solidFill>
                </a:rPr>
                <a:t>163</a:t>
              </a:r>
            </a:p>
            <a:p>
              <a:pPr algn="ctr">
                <a:defRPr/>
              </a:pPr>
              <a:r>
                <a:rPr lang="en-US" sz="1000" b="1" dirty="0">
                  <a:solidFill>
                    <a:schemeClr val="tx1"/>
                  </a:solidFill>
                </a:rPr>
                <a:t>163</a:t>
              </a:r>
            </a:p>
            <a:p>
              <a:pPr algn="ctr">
                <a:defRPr/>
              </a:pPr>
              <a:endParaRPr lang="en-US" sz="1000" b="1" dirty="0">
                <a:solidFill>
                  <a:schemeClr val="tx1"/>
                </a:solidFill>
              </a:endParaRPr>
            </a:p>
            <a:p>
              <a:pPr algn="ctr">
                <a:defRPr/>
              </a:pPr>
              <a:r>
                <a:rPr lang="en-US" sz="1000" b="1" dirty="0">
                  <a:solidFill>
                    <a:schemeClr val="tx1"/>
                  </a:solidFill>
                </a:rPr>
                <a:t>#a3a3a2</a:t>
              </a:r>
            </a:p>
          </p:txBody>
        </p:sp>
        <p:sp>
          <p:nvSpPr>
            <p:cNvPr id="10" name="Rectangle 9"/>
            <p:cNvSpPr/>
            <p:nvPr/>
          </p:nvSpPr>
          <p:spPr>
            <a:xfrm>
              <a:off x="3640669" y="2394599"/>
              <a:ext cx="745067" cy="558800"/>
            </a:xfrm>
            <a:prstGeom prst="rect">
              <a:avLst/>
            </a:prstGeom>
            <a:solidFill>
              <a:srgbClr val="8384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131</a:t>
              </a:r>
            </a:p>
            <a:p>
              <a:pPr algn="ctr">
                <a:defRPr/>
              </a:pPr>
              <a:r>
                <a:rPr lang="en-US" sz="1000" b="1" dirty="0">
                  <a:solidFill>
                    <a:schemeClr val="tx1"/>
                  </a:solidFill>
                </a:rPr>
                <a:t>132</a:t>
              </a:r>
            </a:p>
            <a:p>
              <a:pPr algn="ctr">
                <a:defRPr/>
              </a:pPr>
              <a:r>
                <a:rPr lang="en-US" sz="1000" b="1" dirty="0">
                  <a:solidFill>
                    <a:schemeClr val="tx1"/>
                  </a:solidFill>
                </a:rPr>
                <a:t>122</a:t>
              </a:r>
            </a:p>
            <a:p>
              <a:pPr algn="ctr">
                <a:defRPr/>
              </a:pPr>
              <a:endParaRPr lang="en-US" sz="1000" b="1" dirty="0">
                <a:solidFill>
                  <a:schemeClr val="tx1"/>
                </a:solidFill>
              </a:endParaRPr>
            </a:p>
            <a:p>
              <a:pPr algn="ctr">
                <a:defRPr/>
              </a:pPr>
              <a:r>
                <a:rPr lang="en-US" sz="1000" b="1" dirty="0">
                  <a:solidFill>
                    <a:schemeClr val="tx1"/>
                  </a:solidFill>
                </a:rPr>
                <a:t>#83847a</a:t>
              </a:r>
            </a:p>
          </p:txBody>
        </p:sp>
        <p:sp>
          <p:nvSpPr>
            <p:cNvPr id="11" name="Rectangle 10"/>
            <p:cNvSpPr/>
            <p:nvPr/>
          </p:nvSpPr>
          <p:spPr>
            <a:xfrm>
              <a:off x="4601633" y="2394599"/>
              <a:ext cx="745067" cy="558800"/>
            </a:xfrm>
            <a:prstGeom prst="rect">
              <a:avLst/>
            </a:prstGeom>
            <a:solidFill>
              <a:srgbClr val="DF1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223</a:t>
              </a:r>
            </a:p>
            <a:p>
              <a:pPr algn="ctr">
                <a:defRPr/>
              </a:pPr>
              <a:r>
                <a:rPr lang="en-US" sz="1000" b="1" dirty="0">
                  <a:solidFill>
                    <a:schemeClr val="bg1"/>
                  </a:solidFill>
                </a:rPr>
                <a:t>31</a:t>
              </a:r>
            </a:p>
            <a:p>
              <a:pPr algn="ctr">
                <a:defRPr/>
              </a:pPr>
              <a:r>
                <a:rPr lang="en-US" sz="1000" b="1" dirty="0">
                  <a:solidFill>
                    <a:schemeClr val="bg1"/>
                  </a:solidFill>
                </a:rPr>
                <a:t>46</a:t>
              </a:r>
            </a:p>
            <a:p>
              <a:pPr algn="ctr">
                <a:defRPr/>
              </a:pPr>
              <a:endParaRPr lang="en-US" sz="1000" b="1" dirty="0">
                <a:solidFill>
                  <a:schemeClr val="bg1"/>
                </a:solidFill>
              </a:endParaRPr>
            </a:p>
            <a:p>
              <a:pPr algn="ctr">
                <a:defRPr/>
              </a:pPr>
              <a:r>
                <a:rPr lang="en-US" sz="1000" b="1" dirty="0">
                  <a:solidFill>
                    <a:schemeClr val="bg1"/>
                  </a:solidFill>
                </a:rPr>
                <a:t>#ef4236</a:t>
              </a:r>
            </a:p>
          </p:txBody>
        </p:sp>
        <p:sp>
          <p:nvSpPr>
            <p:cNvPr id="12" name="Rectangle 11"/>
            <p:cNvSpPr/>
            <p:nvPr/>
          </p:nvSpPr>
          <p:spPr>
            <a:xfrm>
              <a:off x="5562601" y="2394599"/>
              <a:ext cx="745067" cy="558800"/>
            </a:xfrm>
            <a:prstGeom prst="rect">
              <a:avLst/>
            </a:prstGeom>
            <a:solidFill>
              <a:srgbClr val="6E877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110</a:t>
              </a:r>
            </a:p>
            <a:p>
              <a:pPr algn="ctr">
                <a:defRPr/>
              </a:pPr>
              <a:r>
                <a:rPr lang="en-US" sz="1000" b="1" dirty="0">
                  <a:solidFill>
                    <a:schemeClr val="tx1"/>
                  </a:solidFill>
                </a:rPr>
                <a:t>135</a:t>
              </a:r>
            </a:p>
            <a:p>
              <a:pPr algn="ctr">
                <a:defRPr/>
              </a:pPr>
              <a:r>
                <a:rPr lang="en-US" sz="1000" b="1" dirty="0">
                  <a:solidFill>
                    <a:schemeClr val="tx1"/>
                  </a:solidFill>
                </a:rPr>
                <a:t>120</a:t>
              </a:r>
            </a:p>
            <a:p>
              <a:pPr algn="ctr">
                <a:defRPr/>
              </a:pPr>
              <a:endParaRPr lang="en-US" sz="1000" b="1" dirty="0">
                <a:solidFill>
                  <a:schemeClr val="tx1"/>
                </a:solidFill>
              </a:endParaRPr>
            </a:p>
            <a:p>
              <a:pPr algn="ctr">
                <a:defRPr/>
              </a:pPr>
              <a:r>
                <a:rPr lang="en-US" sz="1000" b="1" dirty="0">
                  <a:solidFill>
                    <a:schemeClr val="tx1"/>
                  </a:solidFill>
                </a:rPr>
                <a:t>#6f8779</a:t>
              </a:r>
            </a:p>
          </p:txBody>
        </p:sp>
        <p:sp>
          <p:nvSpPr>
            <p:cNvPr id="13" name="Rectangle 12"/>
            <p:cNvSpPr/>
            <p:nvPr/>
          </p:nvSpPr>
          <p:spPr>
            <a:xfrm>
              <a:off x="6523568" y="2394599"/>
              <a:ext cx="745067" cy="558800"/>
            </a:xfrm>
            <a:prstGeom prst="rect">
              <a:avLst/>
            </a:prstGeom>
            <a:solidFill>
              <a:srgbClr val="705C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112</a:t>
              </a:r>
            </a:p>
            <a:p>
              <a:pPr algn="ctr">
                <a:defRPr/>
              </a:pPr>
              <a:r>
                <a:rPr lang="en-US" sz="1000" b="1" dirty="0">
                  <a:solidFill>
                    <a:schemeClr val="bg1"/>
                  </a:solidFill>
                </a:rPr>
                <a:t>92</a:t>
              </a:r>
            </a:p>
            <a:p>
              <a:pPr algn="ctr">
                <a:defRPr/>
              </a:pPr>
              <a:r>
                <a:rPr lang="en-US" sz="1000" b="1" dirty="0">
                  <a:solidFill>
                    <a:schemeClr val="bg1"/>
                  </a:solidFill>
                </a:rPr>
                <a:t>56</a:t>
              </a:r>
            </a:p>
            <a:p>
              <a:pPr algn="ctr">
                <a:defRPr/>
              </a:pPr>
              <a:endParaRPr lang="en-US" sz="1000" b="1" dirty="0">
                <a:solidFill>
                  <a:schemeClr val="bg1"/>
                </a:solidFill>
              </a:endParaRPr>
            </a:p>
            <a:p>
              <a:pPr algn="ctr">
                <a:defRPr/>
              </a:pPr>
              <a:r>
                <a:rPr lang="en-US" sz="1000" b="1" dirty="0">
                  <a:solidFill>
                    <a:schemeClr val="bg1"/>
                  </a:solidFill>
                </a:rPr>
                <a:t>#705d39</a:t>
              </a:r>
            </a:p>
          </p:txBody>
        </p:sp>
        <p:sp>
          <p:nvSpPr>
            <p:cNvPr id="14" name="Rectangle 13"/>
            <p:cNvSpPr/>
            <p:nvPr/>
          </p:nvSpPr>
          <p:spPr>
            <a:xfrm>
              <a:off x="7484533" y="2394599"/>
              <a:ext cx="745067" cy="558800"/>
            </a:xfrm>
            <a:prstGeom prst="rect">
              <a:avLst/>
            </a:prstGeom>
            <a:solidFill>
              <a:srgbClr val="3E66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62</a:t>
              </a:r>
            </a:p>
            <a:p>
              <a:pPr algn="ctr">
                <a:defRPr/>
              </a:pPr>
              <a:r>
                <a:rPr lang="en-US" sz="1000" b="1" dirty="0">
                  <a:solidFill>
                    <a:schemeClr val="bg1"/>
                  </a:solidFill>
                </a:rPr>
                <a:t>102</a:t>
              </a:r>
            </a:p>
            <a:p>
              <a:pPr algn="ctr">
                <a:defRPr/>
              </a:pPr>
              <a:r>
                <a:rPr lang="en-US" sz="1000" b="1" dirty="0">
                  <a:solidFill>
                    <a:schemeClr val="bg1"/>
                  </a:solidFill>
                </a:rPr>
                <a:t>130</a:t>
              </a:r>
            </a:p>
            <a:p>
              <a:pPr algn="ctr">
                <a:defRPr/>
              </a:pPr>
              <a:endParaRPr lang="en-US" sz="1000" b="1" dirty="0">
                <a:solidFill>
                  <a:schemeClr val="bg1"/>
                </a:solidFill>
              </a:endParaRPr>
            </a:p>
            <a:p>
              <a:pPr algn="ctr">
                <a:defRPr/>
              </a:pPr>
              <a:r>
                <a:rPr lang="en-US" sz="1000" b="1" dirty="0">
                  <a:solidFill>
                    <a:schemeClr val="bg1"/>
                  </a:solidFill>
                </a:rPr>
                <a:t>#406782</a:t>
              </a:r>
            </a:p>
          </p:txBody>
        </p:sp>
        <p:sp>
          <p:nvSpPr>
            <p:cNvPr id="15" name="Rectangle 14"/>
            <p:cNvSpPr/>
            <p:nvPr/>
          </p:nvSpPr>
          <p:spPr>
            <a:xfrm>
              <a:off x="8445501" y="2394599"/>
              <a:ext cx="745067" cy="558800"/>
            </a:xfrm>
            <a:prstGeom prst="rect">
              <a:avLst/>
            </a:prstGeom>
            <a:solidFill>
              <a:srgbClr val="66383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102</a:t>
              </a:r>
            </a:p>
            <a:p>
              <a:pPr algn="ctr">
                <a:defRPr/>
              </a:pPr>
              <a:r>
                <a:rPr lang="en-US" sz="1000" b="1" dirty="0">
                  <a:solidFill>
                    <a:schemeClr val="bg1"/>
                  </a:solidFill>
                </a:rPr>
                <a:t>56</a:t>
              </a:r>
            </a:p>
            <a:p>
              <a:pPr algn="ctr">
                <a:defRPr/>
              </a:pPr>
              <a:r>
                <a:rPr lang="en-US" sz="1000" b="1" dirty="0">
                  <a:solidFill>
                    <a:schemeClr val="bg1"/>
                  </a:solidFill>
                </a:rPr>
                <a:t>48</a:t>
              </a:r>
            </a:p>
            <a:p>
              <a:pPr algn="ctr">
                <a:defRPr/>
              </a:pPr>
              <a:endParaRPr lang="en-US" sz="1000" b="1" dirty="0">
                <a:solidFill>
                  <a:schemeClr val="bg1"/>
                </a:solidFill>
              </a:endParaRPr>
            </a:p>
            <a:p>
              <a:pPr algn="ctr">
                <a:defRPr/>
              </a:pPr>
              <a:r>
                <a:rPr lang="en-US" sz="1000" b="1" dirty="0">
                  <a:solidFill>
                    <a:schemeClr val="bg1"/>
                  </a:solidFill>
                </a:rPr>
                <a:t>#673931</a:t>
              </a:r>
            </a:p>
          </p:txBody>
        </p:sp>
        <p:sp>
          <p:nvSpPr>
            <p:cNvPr id="16" name="Rectangle 15"/>
            <p:cNvSpPr/>
            <p:nvPr/>
          </p:nvSpPr>
          <p:spPr>
            <a:xfrm>
              <a:off x="9406469" y="2394599"/>
              <a:ext cx="745067" cy="558800"/>
            </a:xfrm>
            <a:prstGeom prst="rect">
              <a:avLst/>
            </a:prstGeom>
            <a:solidFill>
              <a:srgbClr val="8278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130</a:t>
              </a:r>
            </a:p>
            <a:p>
              <a:pPr algn="ctr">
                <a:defRPr/>
              </a:pPr>
              <a:r>
                <a:rPr lang="en-US" sz="1000" b="1" dirty="0">
                  <a:solidFill>
                    <a:schemeClr val="bg1"/>
                  </a:solidFill>
                </a:rPr>
                <a:t>120</a:t>
              </a:r>
            </a:p>
            <a:p>
              <a:pPr algn="ctr">
                <a:defRPr/>
              </a:pPr>
              <a:r>
                <a:rPr lang="en-US" sz="1000" b="1" dirty="0">
                  <a:solidFill>
                    <a:schemeClr val="bg1"/>
                  </a:solidFill>
                </a:rPr>
                <a:t>111</a:t>
              </a:r>
            </a:p>
            <a:p>
              <a:pPr algn="ctr">
                <a:defRPr/>
              </a:pPr>
              <a:endParaRPr lang="en-US" sz="1000" b="1" dirty="0">
                <a:solidFill>
                  <a:schemeClr val="bg1"/>
                </a:solidFill>
              </a:endParaRPr>
            </a:p>
            <a:p>
              <a:pPr algn="ctr">
                <a:defRPr/>
              </a:pPr>
              <a:r>
                <a:rPr lang="en-US" sz="1000" b="1" dirty="0">
                  <a:solidFill>
                    <a:schemeClr val="bg1"/>
                  </a:solidFill>
                </a:rPr>
                <a:t>#837970</a:t>
              </a:r>
            </a:p>
          </p:txBody>
        </p:sp>
        <p:sp>
          <p:nvSpPr>
            <p:cNvPr id="17" name="Rectangle 16"/>
            <p:cNvSpPr/>
            <p:nvPr/>
          </p:nvSpPr>
          <p:spPr>
            <a:xfrm>
              <a:off x="1718733" y="1707600"/>
              <a:ext cx="745067" cy="5588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237</a:t>
              </a:r>
            </a:p>
            <a:p>
              <a:pPr algn="ctr">
                <a:defRPr/>
              </a:pPr>
              <a:r>
                <a:rPr lang="en-US" sz="1000" b="1" dirty="0">
                  <a:solidFill>
                    <a:schemeClr val="tx1"/>
                  </a:solidFill>
                </a:rPr>
                <a:t>237</a:t>
              </a:r>
            </a:p>
            <a:p>
              <a:pPr algn="ctr">
                <a:defRPr/>
              </a:pPr>
              <a:r>
                <a:rPr lang="en-US" sz="1000" b="1" dirty="0">
                  <a:solidFill>
                    <a:schemeClr val="tx1"/>
                  </a:solidFill>
                </a:rPr>
                <a:t>237</a:t>
              </a:r>
            </a:p>
            <a:p>
              <a:pPr algn="ctr">
                <a:defRPr/>
              </a:pPr>
              <a:endParaRPr lang="en-US" sz="1000" b="1" dirty="0">
                <a:solidFill>
                  <a:schemeClr val="tx1"/>
                </a:solidFill>
              </a:endParaRPr>
            </a:p>
            <a:p>
              <a:pPr algn="ctr">
                <a:defRPr/>
              </a:pPr>
              <a:r>
                <a:rPr lang="en-US" sz="1000" b="1" dirty="0">
                  <a:solidFill>
                    <a:schemeClr val="tx1"/>
                  </a:solidFill>
                </a:rPr>
                <a:t>#</a:t>
              </a:r>
              <a:r>
                <a:rPr lang="en-US" sz="1000" b="1" dirty="0" err="1">
                  <a:solidFill>
                    <a:schemeClr val="tx1"/>
                  </a:solidFill>
                </a:rPr>
                <a:t>ededed</a:t>
              </a:r>
              <a:endParaRPr lang="en-US" sz="1000" b="1" dirty="0">
                <a:solidFill>
                  <a:schemeClr val="tx1"/>
                </a:solidFill>
              </a:endParaRPr>
            </a:p>
          </p:txBody>
        </p:sp>
        <p:sp>
          <p:nvSpPr>
            <p:cNvPr id="18" name="Rectangle 17"/>
            <p:cNvSpPr/>
            <p:nvPr/>
          </p:nvSpPr>
          <p:spPr>
            <a:xfrm>
              <a:off x="5562601" y="1707600"/>
              <a:ext cx="745067" cy="558800"/>
            </a:xfrm>
            <a:prstGeom prst="rect">
              <a:avLst/>
            </a:prstGeom>
            <a:solidFill>
              <a:srgbClr val="5077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80</a:t>
              </a:r>
            </a:p>
            <a:p>
              <a:pPr algn="ctr">
                <a:defRPr/>
              </a:pPr>
              <a:r>
                <a:rPr lang="en-US" sz="1000" b="1" dirty="0">
                  <a:solidFill>
                    <a:schemeClr val="bg1"/>
                  </a:solidFill>
                </a:rPr>
                <a:t>119</a:t>
              </a:r>
            </a:p>
            <a:p>
              <a:pPr algn="ctr">
                <a:defRPr/>
              </a:pPr>
              <a:r>
                <a:rPr lang="en-US" sz="1000" b="1" dirty="0">
                  <a:solidFill>
                    <a:schemeClr val="bg1"/>
                  </a:solidFill>
                </a:rPr>
                <a:t>27</a:t>
              </a:r>
            </a:p>
            <a:p>
              <a:pPr algn="ctr">
                <a:defRPr/>
              </a:pPr>
              <a:endParaRPr lang="en-US" sz="1000" b="1" dirty="0">
                <a:solidFill>
                  <a:schemeClr val="bg1"/>
                </a:solidFill>
              </a:endParaRPr>
            </a:p>
            <a:p>
              <a:pPr algn="ctr">
                <a:defRPr/>
              </a:pPr>
              <a:r>
                <a:rPr lang="en-US" sz="1000" b="1" dirty="0">
                  <a:solidFill>
                    <a:schemeClr val="bg1"/>
                  </a:solidFill>
                </a:rPr>
                <a:t>#517837</a:t>
              </a:r>
            </a:p>
          </p:txBody>
        </p:sp>
        <p:sp>
          <p:nvSpPr>
            <p:cNvPr id="19" name="Rectangle 18"/>
            <p:cNvSpPr/>
            <p:nvPr/>
          </p:nvSpPr>
          <p:spPr>
            <a:xfrm>
              <a:off x="6523568" y="1707600"/>
              <a:ext cx="745067" cy="558800"/>
            </a:xfrm>
            <a:prstGeom prst="rect">
              <a:avLst/>
            </a:prstGeom>
            <a:solidFill>
              <a:srgbClr val="FCAE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252</a:t>
              </a:r>
            </a:p>
            <a:p>
              <a:pPr algn="ctr">
                <a:defRPr/>
              </a:pPr>
              <a:r>
                <a:rPr lang="en-US" sz="1000" b="1" dirty="0">
                  <a:solidFill>
                    <a:schemeClr val="tx1"/>
                  </a:solidFill>
                </a:rPr>
                <a:t>174</a:t>
              </a:r>
            </a:p>
            <a:p>
              <a:pPr algn="ctr">
                <a:defRPr/>
              </a:pPr>
              <a:r>
                <a:rPr lang="en-US" sz="1000" b="1" dirty="0">
                  <a:solidFill>
                    <a:schemeClr val="tx1"/>
                  </a:solidFill>
                </a:rPr>
                <a:t>59</a:t>
              </a:r>
            </a:p>
            <a:p>
              <a:pPr algn="ctr">
                <a:defRPr/>
              </a:pPr>
              <a:endParaRPr lang="en-US" sz="1000" b="1" dirty="0">
                <a:solidFill>
                  <a:schemeClr val="tx1"/>
                </a:solidFill>
              </a:endParaRPr>
            </a:p>
            <a:p>
              <a:pPr algn="ctr">
                <a:defRPr/>
              </a:pPr>
              <a:r>
                <a:rPr lang="en-US" sz="1000" b="1" dirty="0">
                  <a:solidFill>
                    <a:schemeClr val="tx1"/>
                  </a:solidFill>
                </a:rPr>
                <a:t>#fbae3d</a:t>
              </a:r>
            </a:p>
          </p:txBody>
        </p:sp>
        <p:sp>
          <p:nvSpPr>
            <p:cNvPr id="20" name="Rectangle 19"/>
            <p:cNvSpPr/>
            <p:nvPr/>
          </p:nvSpPr>
          <p:spPr>
            <a:xfrm>
              <a:off x="7484533" y="1707600"/>
              <a:ext cx="745067" cy="558800"/>
            </a:xfrm>
            <a:prstGeom prst="rect">
              <a:avLst/>
            </a:prstGeom>
            <a:solidFill>
              <a:srgbClr val="5324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83</a:t>
              </a:r>
            </a:p>
            <a:p>
              <a:pPr algn="ctr">
                <a:defRPr/>
              </a:pPr>
              <a:r>
                <a:rPr lang="en-US" sz="1000" b="1" dirty="0">
                  <a:solidFill>
                    <a:schemeClr val="bg1"/>
                  </a:solidFill>
                </a:rPr>
                <a:t>36</a:t>
              </a:r>
            </a:p>
            <a:p>
              <a:pPr algn="ctr">
                <a:defRPr/>
              </a:pPr>
              <a:r>
                <a:rPr lang="en-US" sz="1000" b="1" dirty="0">
                  <a:solidFill>
                    <a:schemeClr val="bg1"/>
                  </a:solidFill>
                </a:rPr>
                <a:t>118</a:t>
              </a:r>
            </a:p>
            <a:p>
              <a:pPr algn="ctr">
                <a:defRPr/>
              </a:pPr>
              <a:endParaRPr lang="en-US" sz="1000" b="1" dirty="0">
                <a:solidFill>
                  <a:schemeClr val="bg1"/>
                </a:solidFill>
              </a:endParaRPr>
            </a:p>
            <a:p>
              <a:pPr algn="ctr">
                <a:defRPr/>
              </a:pPr>
              <a:r>
                <a:rPr lang="en-US" sz="1000" b="1" dirty="0">
                  <a:solidFill>
                    <a:schemeClr val="bg1"/>
                  </a:solidFill>
                </a:rPr>
                <a:t>#542a76</a:t>
              </a:r>
            </a:p>
          </p:txBody>
        </p:sp>
      </p:grpSp>
    </p:spTree>
    <p:extLst>
      <p:ext uri="{BB962C8B-B14F-4D97-AF65-F5344CB8AC3E}">
        <p14:creationId xmlns:p14="http://schemas.microsoft.com/office/powerpoint/2010/main" val="3981107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 2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3"/>
          <p:cNvSpPr>
            <a:spLocks noGrp="1"/>
          </p:cNvSpPr>
          <p:nvPr>
            <p:ph sz="quarter" idx="10"/>
          </p:nvPr>
        </p:nvSpPr>
        <p:spPr>
          <a:xfrm>
            <a:off x="266700" y="1028700"/>
            <a:ext cx="11658600" cy="5600700"/>
          </a:xfrm>
        </p:spPr>
        <p:txBody>
          <a:bodyPr numCol="2"/>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17883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3 Columns">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p>
        </p:txBody>
      </p:sp>
      <p:sp>
        <p:nvSpPr>
          <p:cNvPr id="9" name="Content Placeholder 3"/>
          <p:cNvSpPr>
            <a:spLocks noGrp="1"/>
          </p:cNvSpPr>
          <p:nvPr>
            <p:ph sz="quarter" idx="12"/>
          </p:nvPr>
        </p:nvSpPr>
        <p:spPr>
          <a:xfrm>
            <a:off x="266700" y="1028700"/>
            <a:ext cx="11658600" cy="5600700"/>
          </a:xfrm>
        </p:spPr>
        <p:txBody>
          <a:bodyPr numCol="3"/>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27832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Picture with Caption">
    <p:spTree>
      <p:nvGrpSpPr>
        <p:cNvPr id="1" name=""/>
        <p:cNvGrpSpPr/>
        <p:nvPr/>
      </p:nvGrpSpPr>
      <p:grpSpPr>
        <a:xfrm>
          <a:off x="0" y="0"/>
          <a:ext cx="0" cy="0"/>
          <a:chOff x="0" y="0"/>
          <a:chExt cx="0" cy="0"/>
        </a:xfrm>
      </p:grpSpPr>
      <p:sp>
        <p:nvSpPr>
          <p:cNvPr id="21" name="Text Placeholder 2"/>
          <p:cNvSpPr>
            <a:spLocks noGrp="1"/>
          </p:cNvSpPr>
          <p:nvPr>
            <p:ph idx="1"/>
          </p:nvPr>
        </p:nvSpPr>
        <p:spPr bwMode="auto">
          <a:xfrm>
            <a:off x="266700" y="6191103"/>
            <a:ext cx="11658600" cy="438297"/>
          </a:xfrm>
          <a:prstGeom prst="rect">
            <a:avLst/>
          </a:prstGeom>
          <a:noFill/>
          <a:ln w="9525">
            <a:noFill/>
            <a:miter lim="800000"/>
            <a:headEnd/>
            <a:tailEnd/>
          </a:ln>
        </p:spPr>
        <p:txBody>
          <a:bodyPr lIns="91440" tIns="0" numCol="1"/>
          <a:lstStyle>
            <a:lvl1pPr marL="0" indent="0">
              <a:buNone/>
              <a:defRPr sz="900">
                <a:solidFill>
                  <a:schemeClr val="tx1">
                    <a:lumMod val="75000"/>
                    <a:lumOff val="25000"/>
                  </a:schemeClr>
                </a:solidFill>
              </a:defRPr>
            </a:lvl1pPr>
            <a:lvl2pPr>
              <a:defRPr sz="1350">
                <a:solidFill>
                  <a:srgbClr val="83847A"/>
                </a:solidFill>
              </a:defRPr>
            </a:lvl2pPr>
            <a:lvl3pPr>
              <a:defRPr sz="1125">
                <a:solidFill>
                  <a:srgbClr val="83847A"/>
                </a:solidFill>
              </a:defRPr>
            </a:lvl3pPr>
            <a:lvl4pPr>
              <a:defRPr sz="1125">
                <a:solidFill>
                  <a:srgbClr val="83847A"/>
                </a:solidFill>
              </a:defRPr>
            </a:lvl4pPr>
            <a:lvl5pPr>
              <a:defRPr sz="1125">
                <a:solidFill>
                  <a:srgbClr val="83847A"/>
                </a:solidFill>
              </a:defRPr>
            </a:lvl5pPr>
          </a:lstStyle>
          <a:p>
            <a:pPr lvl="0"/>
            <a:r>
              <a:rPr lang="en-US" noProof="0" dirty="0"/>
              <a:t>Click to edit Master text styles</a:t>
            </a:r>
          </a:p>
        </p:txBody>
      </p:sp>
      <p:sp>
        <p:nvSpPr>
          <p:cNvPr id="4" name="Title 3"/>
          <p:cNvSpPr>
            <a:spLocks noGrp="1"/>
          </p:cNvSpPr>
          <p:nvPr>
            <p:ph type="title"/>
          </p:nvPr>
        </p:nvSpPr>
        <p:spPr/>
        <p:txBody>
          <a:bodyPr/>
          <a:lstStyle/>
          <a:p>
            <a:r>
              <a:rPr lang="en-US"/>
              <a:t>Click to edit Master title style</a:t>
            </a:r>
          </a:p>
        </p:txBody>
      </p:sp>
      <p:sp>
        <p:nvSpPr>
          <p:cNvPr id="10" name="Content Placeholder 3"/>
          <p:cNvSpPr>
            <a:spLocks noGrp="1"/>
          </p:cNvSpPr>
          <p:nvPr>
            <p:ph sz="quarter" idx="12"/>
          </p:nvPr>
        </p:nvSpPr>
        <p:spPr>
          <a:xfrm>
            <a:off x="266700" y="1028700"/>
            <a:ext cx="11658600" cy="508634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9458141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ull Picture with Title">
    <p:bg>
      <p:bgPr>
        <a:solidFill>
          <a:schemeClr val="tx2"/>
        </a:solidFill>
        <a:effectLst/>
      </p:bgPr>
    </p:bg>
    <p:spTree>
      <p:nvGrpSpPr>
        <p:cNvPr id="1" name=""/>
        <p:cNvGrpSpPr/>
        <p:nvPr/>
      </p:nvGrpSpPr>
      <p:grpSpPr>
        <a:xfrm>
          <a:off x="0" y="0"/>
          <a:ext cx="0" cy="0"/>
          <a:chOff x="0" y="0"/>
          <a:chExt cx="0" cy="0"/>
        </a:xfrm>
      </p:grpSpPr>
      <p:sp>
        <p:nvSpPr>
          <p:cNvPr id="9" name="Content Placeholder 3"/>
          <p:cNvSpPr>
            <a:spLocks noGrp="1"/>
          </p:cNvSpPr>
          <p:nvPr>
            <p:ph sz="quarter" idx="12"/>
          </p:nvPr>
        </p:nvSpPr>
        <p:spPr>
          <a:xfrm>
            <a:off x="0" y="0"/>
            <a:ext cx="12192000" cy="6858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10"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Tree>
    <p:extLst>
      <p:ext uri="{BB962C8B-B14F-4D97-AF65-F5344CB8AC3E}">
        <p14:creationId xmlns:p14="http://schemas.microsoft.com/office/powerpoint/2010/main" val="2152595285"/>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 2 Sections">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5721406"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11" name="Content Placeholder 2"/>
          <p:cNvSpPr>
            <a:spLocks noGrp="1"/>
          </p:cNvSpPr>
          <p:nvPr>
            <p:ph sz="quarter" idx="19"/>
          </p:nvPr>
        </p:nvSpPr>
        <p:spPr>
          <a:xfrm>
            <a:off x="6203894" y="1028700"/>
            <a:ext cx="5721406"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63625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 Sub-Head 2 Sections">
    <p:spTree>
      <p:nvGrpSpPr>
        <p:cNvPr id="1" name=""/>
        <p:cNvGrpSpPr/>
        <p:nvPr/>
      </p:nvGrpSpPr>
      <p:grpSpPr>
        <a:xfrm>
          <a:off x="0" y="0"/>
          <a:ext cx="0" cy="0"/>
          <a:chOff x="0" y="0"/>
          <a:chExt cx="0" cy="0"/>
        </a:xfrm>
      </p:grpSpPr>
      <p:sp>
        <p:nvSpPr>
          <p:cNvPr id="9" name="Text Placeholder 3"/>
          <p:cNvSpPr>
            <a:spLocks noGrp="1"/>
          </p:cNvSpPr>
          <p:nvPr>
            <p:ph type="body" sz="quarter" idx="13"/>
          </p:nvPr>
        </p:nvSpPr>
        <p:spPr>
          <a:xfrm>
            <a:off x="266700" y="1028700"/>
            <a:ext cx="5719572" cy="666241"/>
          </a:xfrm>
        </p:spPr>
        <p:txBody>
          <a:bodyPr bIns="0" anchor="b"/>
          <a:lstStyle>
            <a:lvl1pPr>
              <a:defRPr sz="1500">
                <a:solidFill>
                  <a:schemeClr val="tx1">
                    <a:lumMod val="75000"/>
                    <a:lumOff val="25000"/>
                  </a:schemeClr>
                </a:solidFill>
              </a:defRPr>
            </a:lvl1pPr>
          </a:lstStyle>
          <a:p>
            <a:pPr lvl="0"/>
            <a:r>
              <a:rPr lang="en-US" dirty="0"/>
              <a:t>Click to edit Master text styles</a:t>
            </a:r>
          </a:p>
        </p:txBody>
      </p:sp>
      <p:sp>
        <p:nvSpPr>
          <p:cNvPr id="2" name="Title 1"/>
          <p:cNvSpPr>
            <a:spLocks noGrp="1"/>
          </p:cNvSpPr>
          <p:nvPr>
            <p:ph type="title"/>
          </p:nvPr>
        </p:nvSpPr>
        <p:spPr/>
        <p:txBody>
          <a:bodyPr/>
          <a:lstStyle/>
          <a:p>
            <a:r>
              <a:rPr lang="en-US" dirty="0"/>
              <a:t>Click to edit Master title style</a:t>
            </a:r>
          </a:p>
        </p:txBody>
      </p:sp>
      <p:sp>
        <p:nvSpPr>
          <p:cNvPr id="13" name="Content Placeholder 2"/>
          <p:cNvSpPr>
            <a:spLocks noGrp="1"/>
          </p:cNvSpPr>
          <p:nvPr>
            <p:ph sz="quarter" idx="16"/>
          </p:nvPr>
        </p:nvSpPr>
        <p:spPr>
          <a:xfrm>
            <a:off x="266700" y="1743075"/>
            <a:ext cx="5721406" cy="4886325"/>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sz="quarter" idx="19"/>
          </p:nvPr>
        </p:nvSpPr>
        <p:spPr>
          <a:xfrm>
            <a:off x="6203894" y="1743075"/>
            <a:ext cx="5721406" cy="4886325"/>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3"/>
          <p:cNvSpPr>
            <a:spLocks noGrp="1"/>
          </p:cNvSpPr>
          <p:nvPr>
            <p:ph type="body" sz="quarter" idx="20"/>
          </p:nvPr>
        </p:nvSpPr>
        <p:spPr>
          <a:xfrm>
            <a:off x="6205728" y="1028700"/>
            <a:ext cx="5719572" cy="666241"/>
          </a:xfrm>
        </p:spPr>
        <p:txBody>
          <a:bodyPr bIns="0" anchor="b"/>
          <a:lstStyle>
            <a:lvl1pPr>
              <a:defRPr sz="1500">
                <a:solidFill>
                  <a:schemeClr val="tx1">
                    <a:lumMod val="75000"/>
                    <a:lumOff val="25000"/>
                  </a:schemeClr>
                </a:solidFill>
              </a:defRPr>
            </a:lvl1pPr>
          </a:lstStyle>
          <a:p>
            <a:pPr lvl="0"/>
            <a:r>
              <a:rPr lang="en-US" dirty="0"/>
              <a:t>Click to edit Master text styles</a:t>
            </a:r>
          </a:p>
        </p:txBody>
      </p:sp>
    </p:spTree>
    <p:extLst>
      <p:ext uri="{BB962C8B-B14F-4D97-AF65-F5344CB8AC3E}">
        <p14:creationId xmlns:p14="http://schemas.microsoft.com/office/powerpoint/2010/main" val="3285832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 2 Odd Sections">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377931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6"/>
          </p:nvPr>
        </p:nvSpPr>
        <p:spPr>
          <a:xfrm>
            <a:off x="4256410" y="1028700"/>
            <a:ext cx="7668889"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72561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image" Target="../media/image3.png"/><Relationship Id="rId5" Type="http://schemas.openxmlformats.org/officeDocument/2006/relationships/image" Target="../media/image1.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60000"/>
            <a:lumOff val="40000"/>
          </a:schemeClr>
        </a:solidFill>
        <a:effectLst/>
      </p:bgPr>
    </p:bg>
    <p:spTree>
      <p:nvGrpSpPr>
        <p:cNvPr id="1" name=""/>
        <p:cNvGrpSpPr/>
        <p:nvPr/>
      </p:nvGrpSpPr>
      <p:grpSpPr>
        <a:xfrm>
          <a:off x="0" y="0"/>
          <a:ext cx="0" cy="0"/>
          <a:chOff x="0" y="0"/>
          <a:chExt cx="0" cy="0"/>
        </a:xfrm>
      </p:grpSpPr>
      <p:sp>
        <p:nvSpPr>
          <p:cNvPr id="11" name="Rounded Rectangle 10"/>
          <p:cNvSpPr/>
          <p:nvPr/>
        </p:nvSpPr>
        <p:spPr>
          <a:xfrm>
            <a:off x="66675" y="38099"/>
            <a:ext cx="12058650" cy="6791326"/>
          </a:xfrm>
          <a:prstGeom prst="roundRect">
            <a:avLst>
              <a:gd name="adj" fmla="val 2258"/>
            </a:avLst>
          </a:prstGeom>
          <a:solidFill>
            <a:srgbClr val="FFFFFF"/>
          </a:solidFill>
          <a:ln w="57150">
            <a:solidFill>
              <a:schemeClr val="bg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en-US" sz="900" dirty="0"/>
          </a:p>
        </p:txBody>
      </p:sp>
      <p:pic>
        <p:nvPicPr>
          <p:cNvPr id="5" name="Picture 4"/>
          <p:cNvPicPr>
            <a:picLocks noChangeAspect="1"/>
          </p:cNvPicPr>
          <p:nvPr userDrawn="1"/>
        </p:nvPicPr>
        <p:blipFill>
          <a:blip r:embed="rId27" cstate="screen">
            <a:extLst>
              <a:ext uri="{28A0092B-C50C-407E-A947-70E740481C1C}">
                <a14:useLocalDpi xmlns:a14="http://schemas.microsoft.com/office/drawing/2010/main"/>
              </a:ext>
            </a:extLst>
          </a:blip>
          <a:stretch>
            <a:fillRect/>
          </a:stretch>
        </p:blipFill>
        <p:spPr>
          <a:xfrm>
            <a:off x="285750" y="256443"/>
            <a:ext cx="496209" cy="653036"/>
          </a:xfrm>
          <a:prstGeom prst="rect">
            <a:avLst/>
          </a:prstGeom>
        </p:spPr>
      </p:pic>
      <p:sp>
        <p:nvSpPr>
          <p:cNvPr id="4099" name="Title Placeholder 1"/>
          <p:cNvSpPr>
            <a:spLocks noGrp="1"/>
          </p:cNvSpPr>
          <p:nvPr>
            <p:ph type="title"/>
          </p:nvPr>
        </p:nvSpPr>
        <p:spPr bwMode="auto">
          <a:xfrm>
            <a:off x="954860" y="128981"/>
            <a:ext cx="10185088" cy="78541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slide</a:t>
            </a:r>
          </a:p>
        </p:txBody>
      </p:sp>
      <p:sp>
        <p:nvSpPr>
          <p:cNvPr id="1030" name="Text Placeholder 2"/>
          <p:cNvSpPr>
            <a:spLocks noGrp="1"/>
          </p:cNvSpPr>
          <p:nvPr>
            <p:ph type="body" idx="1"/>
          </p:nvPr>
        </p:nvSpPr>
        <p:spPr bwMode="auto">
          <a:xfrm>
            <a:off x="266700" y="1028700"/>
            <a:ext cx="11658600" cy="560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33" name="Picture 6"/>
          <p:cNvPicPr>
            <a:picLocks noChangeAspect="1"/>
          </p:cNvPicPr>
          <p:nvPr/>
        </p:nvPicPr>
        <p:blipFill>
          <a:blip r:embed="rId28"/>
          <a:srcRect/>
          <a:stretch>
            <a:fillRect/>
          </a:stretch>
        </p:blipFill>
        <p:spPr bwMode="auto">
          <a:xfrm>
            <a:off x="6079067" y="3416309"/>
            <a:ext cx="25400" cy="3175"/>
          </a:xfrm>
          <a:prstGeom prst="rect">
            <a:avLst/>
          </a:prstGeom>
          <a:noFill/>
          <a:ln w="9525">
            <a:noFill/>
            <a:miter lim="800000"/>
            <a:headEnd/>
            <a:tailEnd/>
          </a:ln>
        </p:spPr>
      </p:pic>
      <p:sp>
        <p:nvSpPr>
          <p:cNvPr id="12"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pic>
        <p:nvPicPr>
          <p:cNvPr id="3" name="Picture 2"/>
          <p:cNvPicPr>
            <a:picLocks noChangeAspect="1"/>
          </p:cNvPicPr>
          <p:nvPr userDrawn="1"/>
        </p:nvPicPr>
        <p:blipFill>
          <a:blip r:embed="rId29" cstate="screen">
            <a:extLst>
              <a:ext uri="{28A0092B-C50C-407E-A947-70E740481C1C}">
                <a14:useLocalDpi xmlns:a14="http://schemas.microsoft.com/office/drawing/2010/main"/>
              </a:ext>
            </a:extLst>
          </a:blip>
          <a:stretch>
            <a:fillRect/>
          </a:stretch>
        </p:blipFill>
        <p:spPr>
          <a:xfrm>
            <a:off x="11266541" y="334036"/>
            <a:ext cx="727585" cy="497851"/>
          </a:xfrm>
          <a:prstGeom prst="rect">
            <a:avLst/>
          </a:prstGeom>
        </p:spPr>
      </p:pic>
      <p:sp>
        <p:nvSpPr>
          <p:cNvPr id="6" name="Footer Placeholder 5"/>
          <p:cNvSpPr>
            <a:spLocks noGrp="1"/>
          </p:cNvSpPr>
          <p:nvPr>
            <p:ph type="ftr" sz="quarter" idx="3"/>
          </p:nvPr>
        </p:nvSpPr>
        <p:spPr>
          <a:xfrm>
            <a:off x="276225" y="6640512"/>
            <a:ext cx="4114800" cy="182880"/>
          </a:xfrm>
          <a:prstGeom prst="rect">
            <a:avLst/>
          </a:prstGeom>
        </p:spPr>
        <p:txBody>
          <a:bodyPr vert="horz" lIns="91440" tIns="45720" rIns="91440" bIns="45720" rtlCol="0" anchor="ctr"/>
          <a:lstStyle>
            <a:lvl1pPr algn="l">
              <a:defRPr sz="800">
                <a:solidFill>
                  <a:schemeClr val="tx1">
                    <a:tint val="75000"/>
                  </a:schemeClr>
                </a:solidFill>
              </a:defRPr>
            </a:lvl1pPr>
          </a:lstStyle>
          <a:p>
            <a:endParaRPr lang="en-US" dirty="0"/>
          </a:p>
        </p:txBody>
      </p:sp>
      <p:sp>
        <p:nvSpPr>
          <p:cNvPr id="7"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0D5B6B94-6F19-4E2B-82A4-E3780F0317F0}" type="datetimeFigureOut">
              <a:rPr lang="en-US" smtClean="0"/>
              <a:pPr/>
              <a:t>10/21/2021</a:t>
            </a:fld>
            <a:endParaRPr lang="en-US" dirty="0"/>
          </a:p>
        </p:txBody>
      </p:sp>
    </p:spTree>
    <p:extLst>
      <p:ext uri="{BB962C8B-B14F-4D97-AF65-F5344CB8AC3E}">
        <p14:creationId xmlns:p14="http://schemas.microsoft.com/office/powerpoint/2010/main" val="1369296369"/>
      </p:ext>
    </p:extLst>
  </p:cSld>
  <p:clrMap bg1="lt1" tx1="dk1" bg2="lt2" tx2="dk2" accent1="accent1" accent2="accent2" accent3="accent3" accent4="accent4" accent5="accent5" accent6="accent6" hlink="hlink" folHlink="folHlink"/>
  <p:sldLayoutIdLst>
    <p:sldLayoutId id="2147483680" r:id="rId1"/>
    <p:sldLayoutId id="2147483726" r:id="rId2"/>
    <p:sldLayoutId id="2147483681" r:id="rId3"/>
    <p:sldLayoutId id="2147483682" r:id="rId4"/>
    <p:sldLayoutId id="2147483707" r:id="rId5"/>
    <p:sldLayoutId id="2147483708" r:id="rId6"/>
    <p:sldLayoutId id="2147483687" r:id="rId7"/>
    <p:sldLayoutId id="2147483688" r:id="rId8"/>
    <p:sldLayoutId id="2147483689" r:id="rId9"/>
    <p:sldLayoutId id="2147483690" r:id="rId10"/>
    <p:sldLayoutId id="2147483691" r:id="rId11"/>
    <p:sldLayoutId id="2147483697" r:id="rId12"/>
    <p:sldLayoutId id="2147483698" r:id="rId13"/>
    <p:sldLayoutId id="2147483709" r:id="rId14"/>
    <p:sldLayoutId id="2147483699" r:id="rId15"/>
    <p:sldLayoutId id="2147483701" r:id="rId16"/>
    <p:sldLayoutId id="2147483710" r:id="rId17"/>
    <p:sldLayoutId id="2147483702" r:id="rId18"/>
    <p:sldLayoutId id="2147483703" r:id="rId19"/>
    <p:sldLayoutId id="2147483704" r:id="rId20"/>
    <p:sldLayoutId id="2147483705" r:id="rId21"/>
    <p:sldLayoutId id="2147483711" r:id="rId22"/>
    <p:sldLayoutId id="2147483712" r:id="rId23"/>
    <p:sldLayoutId id="2147483713" r:id="rId24"/>
    <p:sldLayoutId id="2147483714" r:id="rId25"/>
  </p:sldLayoutIdLst>
  <p:hf hdr="0" dt="0"/>
  <p:txStyles>
    <p:titleStyle>
      <a:lvl1pPr algn="l" rtl="0" eaLnBrk="1" fontAlgn="base" hangingPunct="1">
        <a:spcBef>
          <a:spcPct val="0"/>
        </a:spcBef>
        <a:spcAft>
          <a:spcPct val="0"/>
        </a:spcAft>
        <a:defRPr sz="3200" b="1" kern="1200" cap="all">
          <a:solidFill>
            <a:schemeClr val="tx1">
              <a:lumMod val="75000"/>
              <a:lumOff val="25000"/>
            </a:schemeClr>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2pPr>
      <a:lvl3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3pPr>
      <a:lvl4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4pPr>
      <a:lvl5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5pPr>
      <a:lvl6pPr marL="257175" algn="l" rtl="0" eaLnBrk="1" fontAlgn="base" hangingPunct="1">
        <a:spcBef>
          <a:spcPct val="0"/>
        </a:spcBef>
        <a:spcAft>
          <a:spcPct val="0"/>
        </a:spcAft>
        <a:defRPr sz="2475">
          <a:solidFill>
            <a:schemeClr val="tx1"/>
          </a:solidFill>
          <a:latin typeface="Arial" charset="0"/>
          <a:cs typeface="Arial" charset="0"/>
        </a:defRPr>
      </a:lvl6pPr>
      <a:lvl7pPr marL="514350" algn="l" rtl="0" eaLnBrk="1" fontAlgn="base" hangingPunct="1">
        <a:spcBef>
          <a:spcPct val="0"/>
        </a:spcBef>
        <a:spcAft>
          <a:spcPct val="0"/>
        </a:spcAft>
        <a:defRPr sz="2475">
          <a:solidFill>
            <a:schemeClr val="tx1"/>
          </a:solidFill>
          <a:latin typeface="Arial" charset="0"/>
          <a:cs typeface="Arial" charset="0"/>
        </a:defRPr>
      </a:lvl7pPr>
      <a:lvl8pPr marL="771525" algn="l" rtl="0" eaLnBrk="1" fontAlgn="base" hangingPunct="1">
        <a:spcBef>
          <a:spcPct val="0"/>
        </a:spcBef>
        <a:spcAft>
          <a:spcPct val="0"/>
        </a:spcAft>
        <a:defRPr sz="2475">
          <a:solidFill>
            <a:schemeClr val="tx1"/>
          </a:solidFill>
          <a:latin typeface="Arial" charset="0"/>
          <a:cs typeface="Arial" charset="0"/>
        </a:defRPr>
      </a:lvl8pPr>
      <a:lvl9pPr marL="1028700" algn="l" rtl="0" eaLnBrk="1" fontAlgn="base" hangingPunct="1">
        <a:spcBef>
          <a:spcPct val="0"/>
        </a:spcBef>
        <a:spcAft>
          <a:spcPct val="0"/>
        </a:spcAft>
        <a:defRPr sz="2475">
          <a:solidFill>
            <a:schemeClr val="tx1"/>
          </a:solidFill>
          <a:latin typeface="Arial" charset="0"/>
          <a:cs typeface="Arial" charset="0"/>
        </a:defRPr>
      </a:lvl9pPr>
    </p:titleStyle>
    <p:bodyStyle>
      <a:lvl1pPr marL="0" indent="0" algn="l" rtl="0" eaLnBrk="1" fontAlgn="base" hangingPunct="1">
        <a:spcBef>
          <a:spcPts val="0"/>
        </a:spcBef>
        <a:spcAft>
          <a:spcPct val="0"/>
        </a:spcAft>
        <a:buFont typeface="Arial" pitchFamily="34" charset="0"/>
        <a:defRPr sz="2100" kern="1200">
          <a:solidFill>
            <a:schemeClr val="tx1">
              <a:lumMod val="75000"/>
              <a:lumOff val="25000"/>
            </a:schemeClr>
          </a:solidFill>
          <a:latin typeface="Arial" pitchFamily="34" charset="0"/>
          <a:ea typeface="ＭＳ Ｐゴシック" charset="0"/>
          <a:cs typeface="Arial" pitchFamily="34" charset="0"/>
        </a:defRPr>
      </a:lvl1pPr>
      <a:lvl2pPr marL="227013" indent="-227013" algn="l" rtl="0" eaLnBrk="1" fontAlgn="base" hangingPunct="1">
        <a:spcBef>
          <a:spcPts val="0"/>
        </a:spcBef>
        <a:spcAft>
          <a:spcPct val="0"/>
        </a:spcAft>
        <a:buFont typeface="Arial" pitchFamily="34" charset="0"/>
        <a:buChar char="–"/>
        <a:defRPr sz="2100" kern="1200">
          <a:solidFill>
            <a:schemeClr val="tx1">
              <a:lumMod val="75000"/>
              <a:lumOff val="25000"/>
            </a:schemeClr>
          </a:solidFill>
          <a:latin typeface="Arial" pitchFamily="34" charset="0"/>
          <a:ea typeface="Arial" charset="0"/>
          <a:cs typeface="Arial" pitchFamily="34" charset="0"/>
        </a:defRPr>
      </a:lvl2pPr>
      <a:lvl3pPr marL="461963" indent="-234950"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3pPr>
      <a:lvl4pPr marL="687388" indent="-225425"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4pPr>
      <a:lvl5pPr marL="914400" indent="-227013"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5pPr>
      <a:lvl6pPr marL="141446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63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81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98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512" userDrawn="1">
          <p15:clr>
            <a:srgbClr val="5ACBF0"/>
          </p15:clr>
        </p15:guide>
        <p15:guide id="2" pos="12971">
          <p15:clr>
            <a:srgbClr val="5ACBF0"/>
          </p15:clr>
        </p15:guide>
        <p15:guide id="3" pos="168" userDrawn="1">
          <p15:clr>
            <a:srgbClr val="5ACBF0"/>
          </p15:clr>
        </p15:guide>
        <p15:guide id="4" orient="horz" pos="637" userDrawn="1">
          <p15:clr>
            <a:srgbClr val="F26B43"/>
          </p15:clr>
        </p15:guide>
        <p15:guide id="5" orient="horz" pos="583" userDrawn="1">
          <p15:clr>
            <a:srgbClr val="F26B43"/>
          </p15:clr>
        </p15:guide>
        <p15:guide id="6" orient="horz" pos="417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C8C8C8"/>
        </a:solidFill>
        <a:effectLst/>
      </p:bgPr>
    </p:bg>
    <p:spTree>
      <p:nvGrpSpPr>
        <p:cNvPr id="1" name=""/>
        <p:cNvGrpSpPr/>
        <p:nvPr/>
      </p:nvGrpSpPr>
      <p:grpSpPr>
        <a:xfrm>
          <a:off x="0" y="0"/>
          <a:ext cx="0" cy="0"/>
          <a:chOff x="0" y="0"/>
          <a:chExt cx="0" cy="0"/>
        </a:xfrm>
      </p:grpSpPr>
      <p:sp>
        <p:nvSpPr>
          <p:cNvPr id="12" name="Rounded Rectangle 11"/>
          <p:cNvSpPr/>
          <p:nvPr userDrawn="1"/>
        </p:nvSpPr>
        <p:spPr>
          <a:xfrm>
            <a:off x="66675" y="38099"/>
            <a:ext cx="12058650" cy="6791326"/>
          </a:xfrm>
          <a:prstGeom prst="roundRect">
            <a:avLst>
              <a:gd name="adj" fmla="val 2258"/>
            </a:avLst>
          </a:prstGeom>
          <a:solidFill>
            <a:srgbClr val="FFFFFF"/>
          </a:solidFill>
          <a:ln w="57150">
            <a:solidFill>
              <a:schemeClr val="bg2">
                <a:lumMod val="9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en-US" sz="900" dirty="0"/>
          </a:p>
        </p:txBody>
      </p:sp>
      <p:sp>
        <p:nvSpPr>
          <p:cNvPr id="23" name="Text Placeholder 2"/>
          <p:cNvSpPr>
            <a:spLocks noGrp="1"/>
          </p:cNvSpPr>
          <p:nvPr>
            <p:ph type="body" idx="1"/>
          </p:nvPr>
        </p:nvSpPr>
        <p:spPr bwMode="auto">
          <a:xfrm>
            <a:off x="266700" y="1028700"/>
            <a:ext cx="11658600" cy="560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4" name="Picture 6"/>
          <p:cNvPicPr>
            <a:picLocks noChangeAspect="1"/>
          </p:cNvPicPr>
          <p:nvPr userDrawn="1"/>
        </p:nvPicPr>
        <p:blipFill>
          <a:blip r:embed="rId4"/>
          <a:srcRect/>
          <a:stretch>
            <a:fillRect/>
          </a:stretch>
        </p:blipFill>
        <p:spPr bwMode="auto">
          <a:xfrm>
            <a:off x="6079067" y="3416309"/>
            <a:ext cx="25400" cy="3175"/>
          </a:xfrm>
          <a:prstGeom prst="rect">
            <a:avLst/>
          </a:prstGeom>
          <a:noFill/>
          <a:ln w="9525">
            <a:noFill/>
            <a:miter lim="800000"/>
            <a:headEnd/>
            <a:tailEnd/>
          </a:ln>
        </p:spPr>
      </p:pic>
      <p:pic>
        <p:nvPicPr>
          <p:cNvPr id="14" name="Picture 13"/>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285750" y="256443"/>
            <a:ext cx="496209" cy="653036"/>
          </a:xfrm>
          <a:prstGeom prst="rect">
            <a:avLst/>
          </a:prstGeom>
        </p:spPr>
      </p:pic>
      <p:sp>
        <p:nvSpPr>
          <p:cNvPr id="15"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pic>
        <p:nvPicPr>
          <p:cNvPr id="16" name="Picture 15"/>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1266541" y="334036"/>
            <a:ext cx="727585" cy="497851"/>
          </a:xfrm>
          <a:prstGeom prst="rect">
            <a:avLst/>
          </a:prstGeom>
        </p:spPr>
      </p:pic>
      <p:sp>
        <p:nvSpPr>
          <p:cNvPr id="19" name="Title Placeholder 1"/>
          <p:cNvSpPr>
            <a:spLocks noGrp="1"/>
          </p:cNvSpPr>
          <p:nvPr>
            <p:ph type="title"/>
          </p:nvPr>
        </p:nvSpPr>
        <p:spPr bwMode="auto">
          <a:xfrm>
            <a:off x="954860" y="128981"/>
            <a:ext cx="10185088" cy="78541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slide</a:t>
            </a:r>
          </a:p>
        </p:txBody>
      </p:sp>
      <p:sp>
        <p:nvSpPr>
          <p:cNvPr id="20" name="Footer Placeholder 5"/>
          <p:cNvSpPr>
            <a:spLocks noGrp="1"/>
          </p:cNvSpPr>
          <p:nvPr>
            <p:ph type="ftr" sz="quarter" idx="3"/>
          </p:nvPr>
        </p:nvSpPr>
        <p:spPr>
          <a:xfrm>
            <a:off x="276225" y="6640512"/>
            <a:ext cx="4114800" cy="182880"/>
          </a:xfrm>
          <a:prstGeom prst="rect">
            <a:avLst/>
          </a:prstGeom>
        </p:spPr>
        <p:txBody>
          <a:bodyPr vert="horz" lIns="91440" tIns="45720" rIns="91440" bIns="45720" rtlCol="0" anchor="ctr"/>
          <a:lstStyle>
            <a:lvl1pPr algn="l">
              <a:defRPr sz="800">
                <a:solidFill>
                  <a:schemeClr val="tx1">
                    <a:tint val="75000"/>
                  </a:schemeClr>
                </a:solidFill>
              </a:defRPr>
            </a:lvl1pPr>
          </a:lstStyle>
          <a:p>
            <a:endParaRPr lang="en-US" dirty="0"/>
          </a:p>
        </p:txBody>
      </p:sp>
      <p:sp>
        <p:nvSpPr>
          <p:cNvPr id="21"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0D5B6B94-6F19-4E2B-82A4-E3780F0317F0}" type="datetimeFigureOut">
              <a:rPr lang="en-US" smtClean="0"/>
              <a:pPr/>
              <a:t>10/21/2021</a:t>
            </a:fld>
            <a:endParaRPr lang="en-US" dirty="0"/>
          </a:p>
        </p:txBody>
      </p:sp>
    </p:spTree>
    <p:extLst>
      <p:ext uri="{BB962C8B-B14F-4D97-AF65-F5344CB8AC3E}">
        <p14:creationId xmlns:p14="http://schemas.microsoft.com/office/powerpoint/2010/main" val="199137462"/>
      </p:ext>
    </p:extLst>
  </p:cSld>
  <p:clrMap bg1="lt1" tx1="dk1" bg2="lt2" tx2="dk2" accent1="accent1" accent2="accent2" accent3="accent3" accent4="accent4" accent5="accent5" accent6="accent6" hlink="hlink" folHlink="folHlink"/>
  <p:sldLayoutIdLst>
    <p:sldLayoutId id="2147483724" r:id="rId1"/>
    <p:sldLayoutId id="2147483725" r:id="rId2"/>
  </p:sldLayoutIdLst>
  <p:hf hdr="0" dt="0"/>
  <p:txStyles>
    <p:titleStyle>
      <a:lvl1pPr algn="l" rtl="0" eaLnBrk="1" fontAlgn="base" hangingPunct="1">
        <a:spcBef>
          <a:spcPct val="0"/>
        </a:spcBef>
        <a:spcAft>
          <a:spcPct val="0"/>
        </a:spcAft>
        <a:defRPr sz="3200" b="1" kern="1200" cap="all">
          <a:solidFill>
            <a:schemeClr val="tx1">
              <a:lumMod val="75000"/>
              <a:lumOff val="25000"/>
            </a:schemeClr>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2pPr>
      <a:lvl3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3pPr>
      <a:lvl4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4pPr>
      <a:lvl5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5pPr>
      <a:lvl6pPr marL="257175" algn="l" rtl="0" eaLnBrk="1" fontAlgn="base" hangingPunct="1">
        <a:spcBef>
          <a:spcPct val="0"/>
        </a:spcBef>
        <a:spcAft>
          <a:spcPct val="0"/>
        </a:spcAft>
        <a:defRPr sz="2475">
          <a:solidFill>
            <a:schemeClr val="tx1"/>
          </a:solidFill>
          <a:latin typeface="Arial" charset="0"/>
          <a:cs typeface="Arial" charset="0"/>
        </a:defRPr>
      </a:lvl6pPr>
      <a:lvl7pPr marL="514350" algn="l" rtl="0" eaLnBrk="1" fontAlgn="base" hangingPunct="1">
        <a:spcBef>
          <a:spcPct val="0"/>
        </a:spcBef>
        <a:spcAft>
          <a:spcPct val="0"/>
        </a:spcAft>
        <a:defRPr sz="2475">
          <a:solidFill>
            <a:schemeClr val="tx1"/>
          </a:solidFill>
          <a:latin typeface="Arial" charset="0"/>
          <a:cs typeface="Arial" charset="0"/>
        </a:defRPr>
      </a:lvl7pPr>
      <a:lvl8pPr marL="771525" algn="l" rtl="0" eaLnBrk="1" fontAlgn="base" hangingPunct="1">
        <a:spcBef>
          <a:spcPct val="0"/>
        </a:spcBef>
        <a:spcAft>
          <a:spcPct val="0"/>
        </a:spcAft>
        <a:defRPr sz="2475">
          <a:solidFill>
            <a:schemeClr val="tx1"/>
          </a:solidFill>
          <a:latin typeface="Arial" charset="0"/>
          <a:cs typeface="Arial" charset="0"/>
        </a:defRPr>
      </a:lvl8pPr>
      <a:lvl9pPr marL="1028700" algn="l" rtl="0" eaLnBrk="1" fontAlgn="base" hangingPunct="1">
        <a:spcBef>
          <a:spcPct val="0"/>
        </a:spcBef>
        <a:spcAft>
          <a:spcPct val="0"/>
        </a:spcAft>
        <a:defRPr sz="2475">
          <a:solidFill>
            <a:schemeClr val="tx1"/>
          </a:solidFill>
          <a:latin typeface="Arial" charset="0"/>
          <a:cs typeface="Arial" charset="0"/>
        </a:defRPr>
      </a:lvl9pPr>
    </p:titleStyle>
    <p:bodyStyle>
      <a:lvl1pPr marL="0" indent="0" algn="l" rtl="0" eaLnBrk="1" fontAlgn="base" hangingPunct="1">
        <a:spcBef>
          <a:spcPts val="169"/>
        </a:spcBef>
        <a:spcAft>
          <a:spcPct val="0"/>
        </a:spcAft>
        <a:buFont typeface="Arial" pitchFamily="34" charset="0"/>
        <a:defRPr sz="2100" kern="1200">
          <a:solidFill>
            <a:schemeClr val="tx1">
              <a:lumMod val="75000"/>
              <a:lumOff val="25000"/>
            </a:schemeClr>
          </a:solidFill>
          <a:latin typeface="Arial" pitchFamily="34" charset="0"/>
          <a:ea typeface="ＭＳ Ｐゴシック" charset="0"/>
          <a:cs typeface="Arial" pitchFamily="34" charset="0"/>
        </a:defRPr>
      </a:lvl1pPr>
      <a:lvl2pPr marL="230188" indent="-230188" algn="l" rtl="0" eaLnBrk="1" fontAlgn="base" hangingPunct="1">
        <a:spcBef>
          <a:spcPts val="169"/>
        </a:spcBef>
        <a:spcAft>
          <a:spcPct val="0"/>
        </a:spcAft>
        <a:buFont typeface="Arial" pitchFamily="34" charset="0"/>
        <a:buChar char="–"/>
        <a:defRPr sz="2100" kern="1200">
          <a:solidFill>
            <a:schemeClr val="tx1">
              <a:lumMod val="75000"/>
              <a:lumOff val="25000"/>
            </a:schemeClr>
          </a:solidFill>
          <a:latin typeface="Arial" pitchFamily="34" charset="0"/>
          <a:ea typeface="Arial" charset="0"/>
          <a:cs typeface="Arial" pitchFamily="34" charset="0"/>
        </a:defRPr>
      </a:lvl2pPr>
      <a:lvl3pPr marL="461963" indent="-231775" algn="l" rtl="0" eaLnBrk="1" fontAlgn="base" hangingPunct="1">
        <a:spcBef>
          <a:spcPts val="169"/>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3pPr>
      <a:lvl4pPr marL="684213" indent="-222250" algn="l" rtl="0" eaLnBrk="1" fontAlgn="base" hangingPunct="1">
        <a:spcBef>
          <a:spcPts val="169"/>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4pPr>
      <a:lvl5pPr marL="914400" indent="-230188" algn="l" rtl="0" eaLnBrk="1" fontAlgn="base" hangingPunct="1">
        <a:spcBef>
          <a:spcPts val="169"/>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5pPr>
      <a:lvl6pPr marL="141446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63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81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98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583" userDrawn="1">
          <p15:clr>
            <a:srgbClr val="F26B43"/>
          </p15:clr>
        </p15:guide>
        <p15:guide id="1" pos="7512" userDrawn="1">
          <p15:clr>
            <a:srgbClr val="5ACBF0"/>
          </p15:clr>
        </p15:guide>
        <p15:guide id="2" pos="12971">
          <p15:clr>
            <a:srgbClr val="5ACBF0"/>
          </p15:clr>
        </p15:guide>
        <p15:guide id="3" pos="168" userDrawn="1">
          <p15:clr>
            <a:srgbClr val="5ACBF0"/>
          </p15:clr>
        </p15:guide>
        <p15:guide id="5" orient="horz" pos="637" userDrawn="1">
          <p15:clr>
            <a:srgbClr val="F26B43"/>
          </p15:clr>
        </p15:guide>
        <p15:guide id="6" orient="horz" pos="417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hyperlink" Target="https://www.spk.usace.army.mil/" TargetMode="External"/><Relationship Id="rId2" Type="http://schemas.openxmlformats.org/officeDocument/2006/relationships/hyperlink" Target="https://www.usace.army.mil/" TargetMode="Externa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266700" y="265872"/>
            <a:ext cx="9933940" cy="1671543"/>
          </a:xfrm>
        </p:spPr>
        <p:txBody>
          <a:bodyPr>
            <a:normAutofit/>
          </a:bodyPr>
          <a:lstStyle/>
          <a:p>
            <a:r>
              <a:rPr lang="en-US" sz="4800" dirty="0"/>
              <a:t>Regulatory Program</a:t>
            </a:r>
            <a:r>
              <a:rPr lang="en-US" sz="4800" dirty="0">
                <a:solidFill>
                  <a:schemeClr val="tx1"/>
                </a:solidFill>
              </a:rPr>
              <a:t> </a:t>
            </a:r>
            <a:r>
              <a:rPr lang="en-US" sz="4800" dirty="0"/>
              <a:t>Brief</a:t>
            </a:r>
          </a:p>
        </p:txBody>
      </p:sp>
      <p:sp>
        <p:nvSpPr>
          <p:cNvPr id="8" name="Text Placeholder 7"/>
          <p:cNvSpPr>
            <a:spLocks noGrp="1"/>
          </p:cNvSpPr>
          <p:nvPr>
            <p:ph type="body" sz="quarter" idx="15"/>
          </p:nvPr>
        </p:nvSpPr>
        <p:spPr>
          <a:xfrm>
            <a:off x="266700" y="2059389"/>
            <a:ext cx="7495540" cy="3307950"/>
          </a:xfrm>
        </p:spPr>
        <p:txBody>
          <a:bodyPr/>
          <a:lstStyle/>
          <a:p>
            <a:r>
              <a:rPr lang="en-US" dirty="0"/>
              <a:t>Michael S. Jewell</a:t>
            </a:r>
          </a:p>
          <a:p>
            <a:r>
              <a:rPr lang="en-US" dirty="0"/>
              <a:t>Chief, Regulatory Division</a:t>
            </a:r>
          </a:p>
          <a:p>
            <a:r>
              <a:rPr lang="en-US" dirty="0"/>
              <a:t>U.S. Army Corps of Engineers, Sacramento District</a:t>
            </a:r>
          </a:p>
          <a:p>
            <a:r>
              <a:rPr lang="en-US"/>
              <a:t>16 </a:t>
            </a:r>
            <a:r>
              <a:rPr lang="en-US" dirty="0"/>
              <a:t>July 2021</a:t>
            </a:r>
          </a:p>
        </p:txBody>
      </p:sp>
    </p:spTree>
    <p:extLst>
      <p:ext uri="{BB962C8B-B14F-4D97-AF65-F5344CB8AC3E}">
        <p14:creationId xmlns:p14="http://schemas.microsoft.com/office/powerpoint/2010/main" val="3615418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TextBox 2"/>
          <p:cNvSpPr txBox="1"/>
          <p:nvPr/>
        </p:nvSpPr>
        <p:spPr>
          <a:xfrm>
            <a:off x="954860" y="1142611"/>
            <a:ext cx="10185088" cy="5525615"/>
          </a:xfrm>
          <a:prstGeom prst="rect">
            <a:avLst/>
          </a:prstGeom>
          <a:noFill/>
        </p:spPr>
        <p:txBody>
          <a:bodyPr wrap="square" rtlCol="0">
            <a:spAutoFit/>
          </a:bodyPr>
          <a:lstStyle/>
          <a:p>
            <a:pPr lvl="0">
              <a:lnSpc>
                <a:spcPct val="90000"/>
              </a:lnSpc>
              <a:spcBef>
                <a:spcPts val="400"/>
              </a:spcBef>
              <a:spcAft>
                <a:spcPts val="400"/>
              </a:spcAft>
            </a:pPr>
            <a:r>
              <a:rPr lang="en-US" sz="2400" b="1" dirty="0">
                <a:solidFill>
                  <a:schemeClr val="tx1">
                    <a:lumMod val="75000"/>
                    <a:lumOff val="25000"/>
                  </a:schemeClr>
                </a:solidFill>
              </a:rPr>
              <a:t>Area of Responsibility</a:t>
            </a:r>
          </a:p>
          <a:p>
            <a:pPr lvl="0" indent="-342900">
              <a:lnSpc>
                <a:spcPct val="90000"/>
              </a:lnSpc>
              <a:spcBef>
                <a:spcPts val="400"/>
              </a:spcBef>
              <a:spcAft>
                <a:spcPts val="400"/>
              </a:spcAft>
              <a:buFont typeface="Wingdings" panose="05000000000000000000" pitchFamily="2" charset="2"/>
              <a:buChar char="§"/>
            </a:pPr>
            <a:r>
              <a:rPr lang="en-US" sz="2000" dirty="0">
                <a:solidFill>
                  <a:schemeClr val="tx1">
                    <a:lumMod val="75000"/>
                    <a:lumOff val="25000"/>
                  </a:schemeClr>
                </a:solidFill>
              </a:rPr>
              <a:t>CA Central Valley and Sierra Nevada, NV, and UT </a:t>
            </a:r>
          </a:p>
          <a:p>
            <a:pPr lvl="0" indent="-342900">
              <a:lnSpc>
                <a:spcPct val="90000"/>
              </a:lnSpc>
              <a:spcBef>
                <a:spcPts val="400"/>
              </a:spcBef>
              <a:spcAft>
                <a:spcPts val="400"/>
              </a:spcAft>
              <a:buFont typeface="Wingdings" panose="05000000000000000000" pitchFamily="2" charset="2"/>
              <a:buChar char="§"/>
            </a:pPr>
            <a:r>
              <a:rPr lang="en-US" sz="2000" dirty="0">
                <a:solidFill>
                  <a:schemeClr val="tx1">
                    <a:lumMod val="75000"/>
                    <a:lumOff val="25000"/>
                  </a:schemeClr>
                </a:solidFill>
              </a:rPr>
              <a:t>Highly diverse area climatically, topographically, politically</a:t>
            </a:r>
          </a:p>
          <a:p>
            <a:pPr lvl="0" indent="-342900">
              <a:lnSpc>
                <a:spcPct val="90000"/>
              </a:lnSpc>
              <a:spcBef>
                <a:spcPts val="400"/>
              </a:spcBef>
              <a:spcAft>
                <a:spcPts val="400"/>
              </a:spcAft>
              <a:buFont typeface="Wingdings" panose="05000000000000000000" pitchFamily="2" charset="2"/>
              <a:buChar char="§"/>
            </a:pPr>
            <a:r>
              <a:rPr lang="en-US" sz="2000" dirty="0">
                <a:solidFill>
                  <a:schemeClr val="tx1">
                    <a:lumMod val="75000"/>
                    <a:lumOff val="25000"/>
                  </a:schemeClr>
                </a:solidFill>
              </a:rPr>
              <a:t>Challenges: endangered species, cultural resources, Tribes, public interest</a:t>
            </a:r>
          </a:p>
          <a:p>
            <a:pPr>
              <a:lnSpc>
                <a:spcPct val="90000"/>
              </a:lnSpc>
              <a:spcBef>
                <a:spcPts val="400"/>
              </a:spcBef>
              <a:spcAft>
                <a:spcPts val="400"/>
              </a:spcAft>
            </a:pPr>
            <a:r>
              <a:rPr lang="en-US" sz="2400" b="1" dirty="0">
                <a:solidFill>
                  <a:schemeClr val="tx1">
                    <a:lumMod val="75000"/>
                    <a:lumOff val="25000"/>
                  </a:schemeClr>
                </a:solidFill>
              </a:rPr>
              <a:t>Execution</a:t>
            </a:r>
          </a:p>
          <a:p>
            <a:pPr indent="-342900">
              <a:lnSpc>
                <a:spcPct val="90000"/>
              </a:lnSpc>
              <a:spcBef>
                <a:spcPts val="400"/>
              </a:spcBef>
              <a:spcAft>
                <a:spcPts val="400"/>
              </a:spcAft>
              <a:buFont typeface="Wingdings" panose="05000000000000000000" pitchFamily="2" charset="2"/>
              <a:buChar char="§"/>
            </a:pPr>
            <a:r>
              <a:rPr lang="en-US" sz="2000" dirty="0">
                <a:solidFill>
                  <a:schemeClr val="tx1">
                    <a:lumMod val="75000"/>
                    <a:lumOff val="25000"/>
                  </a:schemeClr>
                </a:solidFill>
              </a:rPr>
              <a:t>600 permit decisions (95% by General Permit)</a:t>
            </a:r>
          </a:p>
          <a:p>
            <a:pPr indent="-342900">
              <a:lnSpc>
                <a:spcPct val="90000"/>
              </a:lnSpc>
              <a:spcBef>
                <a:spcPts val="400"/>
              </a:spcBef>
              <a:spcAft>
                <a:spcPts val="400"/>
              </a:spcAft>
              <a:buFont typeface="Wingdings" panose="05000000000000000000" pitchFamily="2" charset="2"/>
              <a:buChar char="§"/>
            </a:pPr>
            <a:r>
              <a:rPr lang="en-US" sz="2000" dirty="0">
                <a:solidFill>
                  <a:schemeClr val="tx1">
                    <a:lumMod val="75000"/>
                    <a:lumOff val="25000"/>
                  </a:schemeClr>
                </a:solidFill>
              </a:rPr>
              <a:t>350 jurisdictional determinations </a:t>
            </a:r>
          </a:p>
          <a:p>
            <a:pPr indent="-342900">
              <a:lnSpc>
                <a:spcPct val="90000"/>
              </a:lnSpc>
              <a:spcBef>
                <a:spcPts val="400"/>
              </a:spcBef>
              <a:spcAft>
                <a:spcPts val="400"/>
              </a:spcAft>
              <a:buFont typeface="Wingdings" panose="05000000000000000000" pitchFamily="2" charset="2"/>
              <a:buChar char="§"/>
            </a:pPr>
            <a:r>
              <a:rPr lang="en-US" sz="2000" dirty="0">
                <a:solidFill>
                  <a:schemeClr val="tx1">
                    <a:lumMod val="75000"/>
                    <a:lumOff val="25000"/>
                  </a:schemeClr>
                </a:solidFill>
              </a:rPr>
              <a:t>20 enforcement actions resolved</a:t>
            </a:r>
          </a:p>
          <a:p>
            <a:pPr>
              <a:lnSpc>
                <a:spcPct val="90000"/>
              </a:lnSpc>
              <a:spcBef>
                <a:spcPts val="400"/>
              </a:spcBef>
              <a:spcAft>
                <a:spcPts val="400"/>
              </a:spcAft>
            </a:pPr>
            <a:r>
              <a:rPr lang="en-US" sz="2400" b="1" dirty="0">
                <a:solidFill>
                  <a:schemeClr val="tx1">
                    <a:lumMod val="75000"/>
                    <a:lumOff val="25000"/>
                  </a:schemeClr>
                </a:solidFill>
              </a:rPr>
              <a:t>Organization</a:t>
            </a:r>
          </a:p>
          <a:p>
            <a:pPr indent="-342900">
              <a:lnSpc>
                <a:spcPct val="90000"/>
              </a:lnSpc>
              <a:spcBef>
                <a:spcPts val="400"/>
              </a:spcBef>
              <a:spcAft>
                <a:spcPts val="400"/>
              </a:spcAft>
              <a:buFont typeface="Wingdings" panose="05000000000000000000" pitchFamily="2" charset="2"/>
              <a:buChar char="§"/>
            </a:pPr>
            <a:r>
              <a:rPr lang="en-US" sz="2000" dirty="0">
                <a:solidFill>
                  <a:schemeClr val="tx1">
                    <a:lumMod val="75000"/>
                    <a:lumOff val="25000"/>
                  </a:schemeClr>
                </a:solidFill>
              </a:rPr>
              <a:t>42 people in 4 offices across 3 states </a:t>
            </a:r>
          </a:p>
          <a:p>
            <a:pPr indent="-342900">
              <a:lnSpc>
                <a:spcPct val="90000"/>
              </a:lnSpc>
              <a:spcBef>
                <a:spcPts val="400"/>
              </a:spcBef>
              <a:spcAft>
                <a:spcPts val="400"/>
              </a:spcAft>
              <a:buFont typeface="Wingdings" panose="05000000000000000000" pitchFamily="2" charset="2"/>
              <a:buChar char="§"/>
            </a:pPr>
            <a:r>
              <a:rPr lang="en-US" sz="2000" dirty="0">
                <a:solidFill>
                  <a:schemeClr val="tx1">
                    <a:lumMod val="75000"/>
                    <a:lumOff val="25000"/>
                  </a:schemeClr>
                </a:solidFill>
              </a:rPr>
              <a:t>Report directly to District Commander</a:t>
            </a:r>
          </a:p>
          <a:p>
            <a:pPr>
              <a:lnSpc>
                <a:spcPct val="90000"/>
              </a:lnSpc>
              <a:spcBef>
                <a:spcPts val="400"/>
              </a:spcBef>
              <a:spcAft>
                <a:spcPts val="400"/>
              </a:spcAft>
            </a:pPr>
            <a:r>
              <a:rPr lang="en-US" sz="2400" b="1" dirty="0">
                <a:solidFill>
                  <a:schemeClr val="tx1">
                    <a:lumMod val="75000"/>
                    <a:lumOff val="25000"/>
                  </a:schemeClr>
                </a:solidFill>
              </a:rPr>
              <a:t>Funding</a:t>
            </a:r>
          </a:p>
          <a:p>
            <a:pPr indent="-342900">
              <a:lnSpc>
                <a:spcPct val="90000"/>
              </a:lnSpc>
              <a:spcBef>
                <a:spcPts val="400"/>
              </a:spcBef>
              <a:spcAft>
                <a:spcPts val="400"/>
              </a:spcAft>
              <a:buFont typeface="Wingdings" panose="05000000000000000000" pitchFamily="2" charset="2"/>
              <a:buChar char="§"/>
            </a:pPr>
            <a:r>
              <a:rPr lang="en-US" sz="2000" dirty="0">
                <a:solidFill>
                  <a:schemeClr val="tx1">
                    <a:lumMod val="75000"/>
                    <a:lumOff val="25000"/>
                  </a:schemeClr>
                </a:solidFill>
              </a:rPr>
              <a:t>General Regulatory Functions (GRF)</a:t>
            </a:r>
          </a:p>
          <a:p>
            <a:pPr indent="-342900">
              <a:lnSpc>
                <a:spcPct val="90000"/>
              </a:lnSpc>
              <a:spcBef>
                <a:spcPts val="400"/>
              </a:spcBef>
              <a:spcAft>
                <a:spcPts val="400"/>
              </a:spcAft>
              <a:buFont typeface="Wingdings" panose="05000000000000000000" pitchFamily="2" charset="2"/>
              <a:buChar char="§"/>
            </a:pPr>
            <a:r>
              <a:rPr lang="en-US" sz="2000" dirty="0">
                <a:solidFill>
                  <a:schemeClr val="tx1">
                    <a:lumMod val="75000"/>
                    <a:lumOff val="25000"/>
                  </a:schemeClr>
                </a:solidFill>
              </a:rPr>
              <a:t>Section 214 of Water Resources Development Act</a:t>
            </a:r>
          </a:p>
        </p:txBody>
      </p:sp>
    </p:spTree>
    <p:extLst>
      <p:ext uri="{BB962C8B-B14F-4D97-AF65-F5344CB8AC3E}">
        <p14:creationId xmlns:p14="http://schemas.microsoft.com/office/powerpoint/2010/main" val="3022946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map&#10;&#10;Description automatically generated">
            <a:extLst>
              <a:ext uri="{FF2B5EF4-FFF2-40B4-BE49-F238E27FC236}">
                <a16:creationId xmlns:a16="http://schemas.microsoft.com/office/drawing/2014/main" id="{2863221D-CBFA-4DAE-8ECF-801BFA9BF142}"/>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991453" y="237744"/>
            <a:ext cx="8322979" cy="6382512"/>
          </a:xfrm>
          <a:prstGeom prst="rect">
            <a:avLst/>
          </a:prstGeom>
        </p:spPr>
      </p:pic>
    </p:spTree>
    <p:extLst>
      <p:ext uri="{BB962C8B-B14F-4D97-AF65-F5344CB8AC3E}">
        <p14:creationId xmlns:p14="http://schemas.microsoft.com/office/powerpoint/2010/main" val="3041726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UPDATE</a:t>
            </a:r>
          </a:p>
        </p:txBody>
      </p:sp>
      <p:sp>
        <p:nvSpPr>
          <p:cNvPr id="3" name="TextBox 2"/>
          <p:cNvSpPr txBox="1"/>
          <p:nvPr/>
        </p:nvSpPr>
        <p:spPr>
          <a:xfrm>
            <a:off x="954860" y="1142611"/>
            <a:ext cx="10185088" cy="5068054"/>
          </a:xfrm>
          <a:prstGeom prst="rect">
            <a:avLst/>
          </a:prstGeom>
          <a:noFill/>
        </p:spPr>
        <p:txBody>
          <a:bodyPr wrap="square" rtlCol="0">
            <a:spAutoFit/>
          </a:bodyPr>
          <a:lstStyle/>
          <a:p>
            <a:pPr>
              <a:spcBef>
                <a:spcPts val="400"/>
              </a:spcBef>
              <a:spcAft>
                <a:spcPts val="400"/>
              </a:spcAft>
            </a:pPr>
            <a:r>
              <a:rPr lang="en-US" sz="2400" b="1" dirty="0">
                <a:solidFill>
                  <a:schemeClr val="tx1">
                    <a:lumMod val="75000"/>
                    <a:lumOff val="25000"/>
                  </a:schemeClr>
                </a:solidFill>
              </a:rPr>
              <a:t>National</a:t>
            </a:r>
          </a:p>
          <a:p>
            <a:pPr marL="342900" indent="-342900">
              <a:spcBef>
                <a:spcPts val="400"/>
              </a:spcBef>
              <a:spcAft>
                <a:spcPts val="400"/>
              </a:spcAft>
              <a:buFont typeface="Wingdings" panose="05000000000000000000" pitchFamily="2" charset="2"/>
              <a:buChar char="§"/>
            </a:pPr>
            <a:r>
              <a:rPr lang="en-US" sz="2000" dirty="0">
                <a:solidFill>
                  <a:schemeClr val="tx1">
                    <a:lumMod val="75000"/>
                    <a:lumOff val="25000"/>
                  </a:schemeClr>
                </a:solidFill>
              </a:rPr>
              <a:t>2020 Navigable Waters Protection Rule (definition of waters of the U.S.)</a:t>
            </a:r>
          </a:p>
          <a:p>
            <a:pPr marL="800100" lvl="1" indent="-342900">
              <a:spcBef>
                <a:spcPts val="400"/>
              </a:spcBef>
              <a:spcAft>
                <a:spcPts val="400"/>
              </a:spcAft>
              <a:buFont typeface="Wingdings" panose="05000000000000000000" pitchFamily="2" charset="2"/>
              <a:buChar char="§"/>
            </a:pPr>
            <a:r>
              <a:rPr lang="en-US" sz="2000" dirty="0">
                <a:solidFill>
                  <a:schemeClr val="tx1">
                    <a:lumMod val="75000"/>
                    <a:lumOff val="25000"/>
                  </a:schemeClr>
                </a:solidFill>
              </a:rPr>
              <a:t>AZ Court Ruling – Now pre-2015 regulatory regime</a:t>
            </a:r>
          </a:p>
          <a:p>
            <a:pPr marL="800100" lvl="1" indent="-342900">
              <a:spcBef>
                <a:spcPts val="400"/>
              </a:spcBef>
              <a:spcAft>
                <a:spcPts val="400"/>
              </a:spcAft>
              <a:buFont typeface="Wingdings" panose="05000000000000000000" pitchFamily="2" charset="2"/>
              <a:buChar char="§"/>
            </a:pPr>
            <a:r>
              <a:rPr lang="en-US" sz="2000" dirty="0">
                <a:solidFill>
                  <a:schemeClr val="tx1">
                    <a:lumMod val="75000"/>
                    <a:lumOff val="25000"/>
                  </a:schemeClr>
                </a:solidFill>
              </a:rPr>
              <a:t>Rulemaking to rescind and replace with “durable” regulation</a:t>
            </a:r>
          </a:p>
          <a:p>
            <a:pPr marL="342900" indent="-342900">
              <a:spcBef>
                <a:spcPts val="400"/>
              </a:spcBef>
              <a:spcAft>
                <a:spcPts val="400"/>
              </a:spcAft>
              <a:buFont typeface="Wingdings" panose="05000000000000000000" pitchFamily="2" charset="2"/>
              <a:buChar char="§"/>
            </a:pPr>
            <a:r>
              <a:rPr lang="en-US" sz="2000" dirty="0">
                <a:solidFill>
                  <a:schemeClr val="tx1">
                    <a:lumMod val="75000"/>
                    <a:lumOff val="25000"/>
                  </a:schemeClr>
                </a:solidFill>
              </a:rPr>
              <a:t>2020 Section 401 of CWA Rule</a:t>
            </a:r>
          </a:p>
          <a:p>
            <a:pPr marL="800100" lvl="1" indent="-342900">
              <a:spcBef>
                <a:spcPts val="400"/>
              </a:spcBef>
              <a:spcAft>
                <a:spcPts val="400"/>
              </a:spcAft>
              <a:buFont typeface="Wingdings" panose="05000000000000000000" pitchFamily="2" charset="2"/>
              <a:buChar char="§"/>
            </a:pPr>
            <a:r>
              <a:rPr lang="en-US" sz="2000" dirty="0">
                <a:solidFill>
                  <a:schemeClr val="tx1">
                    <a:lumMod val="75000"/>
                    <a:lumOff val="25000"/>
                  </a:schemeClr>
                </a:solidFill>
              </a:rPr>
              <a:t>Request certification and apply for Corps permit concurrently</a:t>
            </a:r>
          </a:p>
          <a:p>
            <a:pPr marL="342900" indent="-342900">
              <a:spcBef>
                <a:spcPts val="400"/>
              </a:spcBef>
              <a:spcAft>
                <a:spcPts val="400"/>
              </a:spcAft>
              <a:buFont typeface="Wingdings" panose="05000000000000000000" pitchFamily="2" charset="2"/>
              <a:buChar char="§"/>
            </a:pPr>
            <a:r>
              <a:rPr lang="en-US" sz="2000" dirty="0">
                <a:solidFill>
                  <a:schemeClr val="tx1">
                    <a:lumMod val="75000"/>
                    <a:lumOff val="25000"/>
                  </a:schemeClr>
                </a:solidFill>
              </a:rPr>
              <a:t>2021/2022 Nationwide Permits</a:t>
            </a:r>
            <a:endParaRPr lang="en-US" dirty="0">
              <a:solidFill>
                <a:schemeClr val="tx1">
                  <a:lumMod val="75000"/>
                  <a:lumOff val="25000"/>
                </a:schemeClr>
              </a:solidFill>
            </a:endParaRPr>
          </a:p>
          <a:p>
            <a:pPr>
              <a:spcBef>
                <a:spcPts val="400"/>
              </a:spcBef>
              <a:spcAft>
                <a:spcPts val="400"/>
              </a:spcAft>
            </a:pPr>
            <a:r>
              <a:rPr lang="en-US" sz="2400" b="1" dirty="0">
                <a:solidFill>
                  <a:schemeClr val="tx1">
                    <a:lumMod val="75000"/>
                    <a:lumOff val="25000"/>
                  </a:schemeClr>
                </a:solidFill>
              </a:rPr>
              <a:t>Regional</a:t>
            </a:r>
          </a:p>
          <a:p>
            <a:pPr marL="342900" indent="-342900">
              <a:spcBef>
                <a:spcPts val="400"/>
              </a:spcBef>
              <a:spcAft>
                <a:spcPts val="400"/>
              </a:spcAft>
              <a:buFont typeface="Wingdings" panose="05000000000000000000" pitchFamily="2" charset="2"/>
              <a:buChar char="§"/>
            </a:pPr>
            <a:r>
              <a:rPr lang="en-US" sz="2000" dirty="0">
                <a:solidFill>
                  <a:schemeClr val="tx1">
                    <a:lumMod val="75000"/>
                    <a:lumOff val="25000"/>
                  </a:schemeClr>
                </a:solidFill>
              </a:rPr>
              <a:t>South Pacific Division Notice on WOTUS Regional Roundtables</a:t>
            </a:r>
          </a:p>
          <a:p>
            <a:pPr marL="342900" indent="-342900">
              <a:spcBef>
                <a:spcPts val="400"/>
              </a:spcBef>
              <a:spcAft>
                <a:spcPts val="400"/>
              </a:spcAft>
              <a:buFont typeface="Wingdings" panose="05000000000000000000" pitchFamily="2" charset="2"/>
              <a:buChar char="§"/>
            </a:pPr>
            <a:r>
              <a:rPr lang="en-US" sz="2000" dirty="0">
                <a:solidFill>
                  <a:schemeClr val="tx1">
                    <a:lumMod val="75000"/>
                    <a:lumOff val="25000"/>
                  </a:schemeClr>
                </a:solidFill>
              </a:rPr>
              <a:t>Development of Regional General Permit for Wildfires in CA</a:t>
            </a:r>
            <a:endParaRPr lang="en-US" dirty="0">
              <a:solidFill>
                <a:schemeClr val="tx1">
                  <a:lumMod val="75000"/>
                  <a:lumOff val="25000"/>
                </a:schemeClr>
              </a:solidFill>
            </a:endParaRPr>
          </a:p>
          <a:p>
            <a:pPr>
              <a:spcBef>
                <a:spcPts val="400"/>
              </a:spcBef>
              <a:spcAft>
                <a:spcPts val="400"/>
              </a:spcAft>
            </a:pPr>
            <a:r>
              <a:rPr lang="en-US" sz="2400" b="1" dirty="0">
                <a:solidFill>
                  <a:schemeClr val="tx1">
                    <a:lumMod val="75000"/>
                    <a:lumOff val="25000"/>
                  </a:schemeClr>
                </a:solidFill>
              </a:rPr>
              <a:t>Local</a:t>
            </a:r>
          </a:p>
          <a:p>
            <a:pPr marL="342900" indent="-342900">
              <a:spcBef>
                <a:spcPts val="400"/>
              </a:spcBef>
              <a:spcAft>
                <a:spcPts val="400"/>
              </a:spcAft>
              <a:buFont typeface="Wingdings" panose="05000000000000000000" pitchFamily="2" charset="2"/>
              <a:buChar char="§"/>
            </a:pPr>
            <a:r>
              <a:rPr lang="en-US" sz="2000" dirty="0">
                <a:solidFill>
                  <a:schemeClr val="tx1">
                    <a:lumMod val="75000"/>
                    <a:lumOff val="25000"/>
                  </a:schemeClr>
                </a:solidFill>
              </a:rPr>
              <a:t>Programmatic Agreement with UT SHPO under Section 106 of NHPA</a:t>
            </a:r>
          </a:p>
        </p:txBody>
      </p:sp>
    </p:spTree>
    <p:extLst>
      <p:ext uri="{BB962C8B-B14F-4D97-AF65-F5344CB8AC3E}">
        <p14:creationId xmlns:p14="http://schemas.microsoft.com/office/powerpoint/2010/main" val="3472132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CUSTOMER RESOURCES</a:t>
            </a:r>
          </a:p>
        </p:txBody>
      </p:sp>
      <p:sp>
        <p:nvSpPr>
          <p:cNvPr id="3" name="TextBox 2"/>
          <p:cNvSpPr txBox="1"/>
          <p:nvPr/>
        </p:nvSpPr>
        <p:spPr>
          <a:xfrm>
            <a:off x="954860" y="1142611"/>
            <a:ext cx="10185088" cy="5098832"/>
          </a:xfrm>
          <a:prstGeom prst="rect">
            <a:avLst/>
          </a:prstGeom>
          <a:noFill/>
        </p:spPr>
        <p:txBody>
          <a:bodyPr wrap="square" rtlCol="0">
            <a:spAutoFit/>
          </a:bodyPr>
          <a:lstStyle/>
          <a:p>
            <a:pPr>
              <a:spcBef>
                <a:spcPts val="400"/>
              </a:spcBef>
              <a:spcAft>
                <a:spcPts val="400"/>
              </a:spcAft>
            </a:pPr>
            <a:r>
              <a:rPr lang="en-US" sz="2400" b="1" dirty="0">
                <a:solidFill>
                  <a:schemeClr val="tx1">
                    <a:lumMod val="75000"/>
                    <a:lumOff val="25000"/>
                  </a:schemeClr>
                </a:solidFill>
              </a:rPr>
              <a:t>HQUSACE Website </a:t>
            </a:r>
            <a:r>
              <a:rPr lang="en-US" sz="2400" dirty="0">
                <a:solidFill>
                  <a:schemeClr val="tx1">
                    <a:lumMod val="75000"/>
                    <a:lumOff val="25000"/>
                  </a:schemeClr>
                </a:solidFill>
              </a:rPr>
              <a:t>(</a:t>
            </a:r>
            <a:r>
              <a:rPr lang="en-US" sz="2400" dirty="0">
                <a:solidFill>
                  <a:srgbClr val="FF0000"/>
                </a:solidFill>
                <a:hlinkClick r:id="rId2">
                  <a:extLst>
                    <a:ext uri="{A12FA001-AC4F-418D-AE19-62706E023703}">
                      <ahyp:hlinkClr xmlns:ahyp="http://schemas.microsoft.com/office/drawing/2018/hyperlinkcolor" val="tx"/>
                    </a:ext>
                  </a:extLst>
                </a:hlinkClick>
              </a:rPr>
              <a:t>https://www.usace.army.mil/</a:t>
            </a:r>
            <a:r>
              <a:rPr lang="en-US" sz="2400" dirty="0">
                <a:solidFill>
                  <a:schemeClr val="tx1">
                    <a:lumMod val="75000"/>
                    <a:lumOff val="25000"/>
                  </a:schemeClr>
                </a:solidFill>
              </a:rPr>
              <a:t>)</a:t>
            </a:r>
          </a:p>
          <a:p>
            <a:pPr marL="342900" indent="-342900">
              <a:spcBef>
                <a:spcPts val="400"/>
              </a:spcBef>
              <a:spcAft>
                <a:spcPts val="400"/>
              </a:spcAft>
              <a:buFont typeface="Wingdings" panose="05000000000000000000" pitchFamily="2" charset="2"/>
              <a:buChar char="§"/>
            </a:pPr>
            <a:r>
              <a:rPr lang="en-US" sz="2000" dirty="0">
                <a:solidFill>
                  <a:schemeClr val="tx1">
                    <a:lumMod val="75000"/>
                    <a:lumOff val="25000"/>
                  </a:schemeClr>
                </a:solidFill>
              </a:rPr>
              <a:t>National program info</a:t>
            </a:r>
          </a:p>
          <a:p>
            <a:pPr marL="342900" indent="-342900">
              <a:spcBef>
                <a:spcPts val="400"/>
              </a:spcBef>
              <a:spcAft>
                <a:spcPts val="400"/>
              </a:spcAft>
              <a:buFont typeface="Wingdings" panose="05000000000000000000" pitchFamily="2" charset="2"/>
              <a:buChar char="§"/>
            </a:pPr>
            <a:r>
              <a:rPr lang="en-US" sz="2000" dirty="0">
                <a:solidFill>
                  <a:schemeClr val="tx1">
                    <a:lumMod val="75000"/>
                    <a:lumOff val="25000"/>
                  </a:schemeClr>
                </a:solidFill>
              </a:rPr>
              <a:t>Final and pending permit actions; Approved Jurisdictional Determinations</a:t>
            </a:r>
          </a:p>
          <a:p>
            <a:pPr marL="342900" indent="-342900">
              <a:spcBef>
                <a:spcPts val="400"/>
              </a:spcBef>
              <a:spcAft>
                <a:spcPts val="400"/>
              </a:spcAft>
              <a:buFont typeface="Wingdings" panose="05000000000000000000" pitchFamily="2" charset="2"/>
              <a:buChar char="§"/>
            </a:pPr>
            <a:r>
              <a:rPr lang="en-US" sz="2000" dirty="0">
                <a:solidFill>
                  <a:schemeClr val="tx1">
                    <a:lumMod val="75000"/>
                    <a:lumOff val="25000"/>
                  </a:schemeClr>
                </a:solidFill>
              </a:rPr>
              <a:t>National Customer Service Survey link</a:t>
            </a:r>
            <a:endParaRPr lang="en-US" sz="2000" b="1" dirty="0">
              <a:solidFill>
                <a:schemeClr val="tx1">
                  <a:lumMod val="75000"/>
                  <a:lumOff val="25000"/>
                </a:schemeClr>
              </a:solidFill>
            </a:endParaRPr>
          </a:p>
          <a:p>
            <a:pPr>
              <a:spcBef>
                <a:spcPts val="400"/>
              </a:spcBef>
              <a:spcAft>
                <a:spcPts val="400"/>
              </a:spcAft>
            </a:pPr>
            <a:r>
              <a:rPr lang="en-US" sz="2400" b="1" dirty="0">
                <a:solidFill>
                  <a:schemeClr val="tx1">
                    <a:lumMod val="75000"/>
                    <a:lumOff val="25000"/>
                  </a:schemeClr>
                </a:solidFill>
              </a:rPr>
              <a:t>Sacramento District Website </a:t>
            </a:r>
            <a:r>
              <a:rPr lang="en-US" sz="2400" dirty="0">
                <a:solidFill>
                  <a:schemeClr val="tx1">
                    <a:lumMod val="75000"/>
                    <a:lumOff val="25000"/>
                  </a:schemeClr>
                </a:solidFill>
              </a:rPr>
              <a:t>(</a:t>
            </a:r>
            <a:r>
              <a:rPr lang="en-US" sz="2400" dirty="0">
                <a:solidFill>
                  <a:srgbClr val="FF0000"/>
                </a:solidFill>
                <a:hlinkClick r:id="rId3">
                  <a:extLst>
                    <a:ext uri="{A12FA001-AC4F-418D-AE19-62706E023703}">
                      <ahyp:hlinkClr xmlns:ahyp="http://schemas.microsoft.com/office/drawing/2018/hyperlinkcolor" val="tx"/>
                    </a:ext>
                  </a:extLst>
                </a:hlinkClick>
              </a:rPr>
              <a:t>https://www.spk.usace.army.mil</a:t>
            </a:r>
            <a:r>
              <a:rPr lang="en-US" sz="2400" dirty="0">
                <a:solidFill>
                  <a:schemeClr val="tx1">
                    <a:lumMod val="75000"/>
                    <a:lumOff val="25000"/>
                  </a:schemeClr>
                </a:solidFill>
              </a:rPr>
              <a:t>)</a:t>
            </a:r>
          </a:p>
          <a:p>
            <a:pPr marL="342900" indent="-342900">
              <a:spcBef>
                <a:spcPts val="400"/>
              </a:spcBef>
              <a:spcAft>
                <a:spcPts val="400"/>
              </a:spcAft>
              <a:buFont typeface="Wingdings" panose="05000000000000000000" pitchFamily="2" charset="2"/>
              <a:buChar char="§"/>
            </a:pPr>
            <a:r>
              <a:rPr lang="en-US" sz="2000" dirty="0">
                <a:solidFill>
                  <a:schemeClr val="tx1">
                    <a:lumMod val="75000"/>
                    <a:lumOff val="25000"/>
                  </a:schemeClr>
                </a:solidFill>
              </a:rPr>
              <a:t>Submission of jurisdiction requests and permit applications</a:t>
            </a:r>
          </a:p>
          <a:p>
            <a:pPr marL="342900" indent="-342900">
              <a:spcBef>
                <a:spcPts val="400"/>
              </a:spcBef>
              <a:spcAft>
                <a:spcPts val="400"/>
              </a:spcAft>
              <a:buFont typeface="Wingdings" panose="05000000000000000000" pitchFamily="2" charset="2"/>
              <a:buChar char="§"/>
            </a:pPr>
            <a:r>
              <a:rPr lang="en-US" sz="2000" dirty="0">
                <a:solidFill>
                  <a:schemeClr val="tx1">
                    <a:lumMod val="75000"/>
                    <a:lumOff val="25000"/>
                  </a:schemeClr>
                </a:solidFill>
              </a:rPr>
              <a:t>Latest News</a:t>
            </a:r>
          </a:p>
          <a:p>
            <a:pPr marL="342900" indent="-342900">
              <a:spcBef>
                <a:spcPts val="400"/>
              </a:spcBef>
              <a:spcAft>
                <a:spcPts val="400"/>
              </a:spcAft>
              <a:buFont typeface="Wingdings" panose="05000000000000000000" pitchFamily="2" charset="2"/>
              <a:buChar char="§"/>
            </a:pPr>
            <a:r>
              <a:rPr lang="en-US" sz="2000" dirty="0">
                <a:solidFill>
                  <a:schemeClr val="tx1">
                    <a:lumMod val="75000"/>
                    <a:lumOff val="25000"/>
                  </a:schemeClr>
                </a:solidFill>
              </a:rPr>
              <a:t>Public Notices - sign up!</a:t>
            </a:r>
          </a:p>
          <a:p>
            <a:pPr marL="342900" indent="-342900">
              <a:spcBef>
                <a:spcPts val="400"/>
              </a:spcBef>
              <a:spcAft>
                <a:spcPts val="400"/>
              </a:spcAft>
              <a:buFont typeface="Wingdings" panose="05000000000000000000" pitchFamily="2" charset="2"/>
              <a:buChar char="§"/>
            </a:pPr>
            <a:r>
              <a:rPr lang="en-US" sz="2000" dirty="0">
                <a:solidFill>
                  <a:schemeClr val="tx1">
                    <a:lumMod val="75000"/>
                    <a:lumOff val="25000"/>
                  </a:schemeClr>
                </a:solidFill>
              </a:rPr>
              <a:t>Regulatory Program Workshop materials</a:t>
            </a:r>
          </a:p>
          <a:p>
            <a:pPr marL="342900" indent="-342900">
              <a:spcBef>
                <a:spcPts val="400"/>
              </a:spcBef>
              <a:spcAft>
                <a:spcPts val="400"/>
              </a:spcAft>
              <a:buFont typeface="Wingdings" panose="05000000000000000000" pitchFamily="2" charset="2"/>
              <a:buChar char="§"/>
            </a:pPr>
            <a:r>
              <a:rPr lang="en-US" sz="2000" dirty="0">
                <a:solidFill>
                  <a:schemeClr val="tx1">
                    <a:lumMod val="75000"/>
                    <a:lumOff val="25000"/>
                  </a:schemeClr>
                </a:solidFill>
              </a:rPr>
              <a:t>National Customer Service Survey link</a:t>
            </a:r>
            <a:endParaRPr lang="en-US" sz="2000" b="1" dirty="0">
              <a:solidFill>
                <a:schemeClr val="tx1">
                  <a:lumMod val="75000"/>
                  <a:lumOff val="25000"/>
                </a:schemeClr>
              </a:solidFill>
            </a:endParaRPr>
          </a:p>
          <a:p>
            <a:pPr>
              <a:spcBef>
                <a:spcPts val="400"/>
              </a:spcBef>
              <a:spcAft>
                <a:spcPts val="400"/>
              </a:spcAft>
            </a:pPr>
            <a:r>
              <a:rPr lang="en-US" sz="2400" b="1" dirty="0">
                <a:solidFill>
                  <a:schemeClr val="tx1">
                    <a:lumMod val="75000"/>
                    <a:lumOff val="25000"/>
                  </a:schemeClr>
                </a:solidFill>
              </a:rPr>
              <a:t>Regulatory Program Workshops</a:t>
            </a:r>
          </a:p>
          <a:p>
            <a:pPr marL="342900" indent="-342900">
              <a:spcBef>
                <a:spcPts val="400"/>
              </a:spcBef>
              <a:spcAft>
                <a:spcPts val="400"/>
              </a:spcAft>
              <a:buFont typeface="Wingdings" panose="05000000000000000000" pitchFamily="2" charset="2"/>
              <a:buChar char="§"/>
            </a:pPr>
            <a:r>
              <a:rPr lang="en-US" sz="2000" dirty="0">
                <a:solidFill>
                  <a:schemeClr val="tx1">
                    <a:lumMod val="75000"/>
                    <a:lumOff val="25000"/>
                  </a:schemeClr>
                </a:solidFill>
              </a:rPr>
              <a:t>Next: January 21, 2022 (Subject TBD)</a:t>
            </a:r>
          </a:p>
        </p:txBody>
      </p:sp>
      <p:sp>
        <p:nvSpPr>
          <p:cNvPr id="5" name="TextBox 4" descr="Michael Jewell&#10;(916) 557-6605&#10;michael.s.jewell@usace.army.mil&#10;" title="contact information for Michel Jewell">
            <a:extLst>
              <a:ext uri="{FF2B5EF4-FFF2-40B4-BE49-F238E27FC236}">
                <a16:creationId xmlns:a16="http://schemas.microsoft.com/office/drawing/2014/main" id="{2C90B8FB-B5F2-4F28-8B40-98F182522F07}"/>
              </a:ext>
            </a:extLst>
          </p:cNvPr>
          <p:cNvSpPr txBox="1"/>
          <p:nvPr/>
        </p:nvSpPr>
        <p:spPr>
          <a:xfrm>
            <a:off x="8272708" y="4276733"/>
            <a:ext cx="3200400" cy="830997"/>
          </a:xfrm>
          <a:prstGeom prst="rect">
            <a:avLst/>
          </a:prstGeom>
          <a:solidFill>
            <a:srgbClr val="FFFF00"/>
          </a:solidFill>
          <a:ln w="12700">
            <a:solidFill>
              <a:schemeClr val="tx1"/>
            </a:solidFill>
          </a:ln>
        </p:spPr>
        <p:txBody>
          <a:bodyPr wrap="square" rtlCol="0">
            <a:spAutoFit/>
          </a:bodyPr>
          <a:lstStyle/>
          <a:p>
            <a:pPr algn="ctr"/>
            <a:r>
              <a:rPr lang="en-US" sz="1600" dirty="0"/>
              <a:t>Michael Jewell</a:t>
            </a:r>
          </a:p>
          <a:p>
            <a:pPr algn="ctr"/>
            <a:r>
              <a:rPr lang="en-US" sz="1600" dirty="0"/>
              <a:t>(916) 557-6605</a:t>
            </a:r>
          </a:p>
          <a:p>
            <a:pPr algn="ctr"/>
            <a:r>
              <a:rPr lang="en-US" sz="1600" dirty="0"/>
              <a:t>michael.s.jewell@usace.army.mil</a:t>
            </a:r>
          </a:p>
        </p:txBody>
      </p:sp>
    </p:spTree>
    <p:extLst>
      <p:ext uri="{BB962C8B-B14F-4D97-AF65-F5344CB8AC3E}">
        <p14:creationId xmlns:p14="http://schemas.microsoft.com/office/powerpoint/2010/main" val="2113955225"/>
      </p:ext>
    </p:extLst>
  </p:cSld>
  <p:clrMapOvr>
    <a:masterClrMapping/>
  </p:clrMapOvr>
</p:sld>
</file>

<file path=ppt/theme/theme1.xml><?xml version="1.0" encoding="utf-8"?>
<a:theme xmlns:a="http://schemas.openxmlformats.org/drawingml/2006/main" name="Content Templates">
  <a:themeElements>
    <a:clrScheme name="USACE">
      <a:dk1>
        <a:srgbClr val="000000"/>
      </a:dk1>
      <a:lt1>
        <a:srgbClr val="83847A"/>
      </a:lt1>
      <a:dk2>
        <a:srgbClr val="FFFFFF"/>
      </a:dk2>
      <a:lt2>
        <a:srgbClr val="A3A3A3"/>
      </a:lt2>
      <a:accent1>
        <a:srgbClr val="82786F"/>
      </a:accent1>
      <a:accent2>
        <a:srgbClr val="6E8778"/>
      </a:accent2>
      <a:accent3>
        <a:srgbClr val="705C38"/>
      </a:accent3>
      <a:accent4>
        <a:srgbClr val="3E6682"/>
      </a:accent4>
      <a:accent5>
        <a:srgbClr val="663830"/>
      </a:accent5>
      <a:accent6>
        <a:srgbClr val="DF1F2E"/>
      </a:accent6>
      <a:hlink>
        <a:srgbClr val="3E6682"/>
      </a:hlink>
      <a:folHlink>
        <a:srgbClr val="DF1F2E"/>
      </a:folHlink>
    </a:clrScheme>
    <a:fontScheme name="USACE TEMPLAT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F4339">
            <a:alpha val="89000"/>
          </a:srgbClr>
        </a:solidFill>
        <a:ln>
          <a:noFill/>
        </a:ln>
        <a:effectLst/>
      </a:spPr>
      <a:bodyPr anchor="ctr"/>
      <a:lstStyle>
        <a:defPPr algn="ctr">
          <a:defRPr dirty="0"/>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NWDTemplate-LogosDown-2017.potx" id="{9FA1C32E-CDE2-4EA8-82A9-54FAA73D0B6D}" vid="{4D202EBB-725C-4C87-B90A-DB065ED0BBF7}"/>
    </a:ext>
  </a:extLst>
</a:theme>
</file>

<file path=ppt/theme/theme2.xml><?xml version="1.0" encoding="utf-8"?>
<a:theme xmlns:a="http://schemas.openxmlformats.org/drawingml/2006/main" name="Chart Color Templates">
  <a:themeElements>
    <a:clrScheme name="USACE Charts">
      <a:dk1>
        <a:srgbClr val="000000"/>
      </a:dk1>
      <a:lt1>
        <a:srgbClr val="FFFFFF"/>
      </a:lt1>
      <a:dk2>
        <a:srgbClr val="3E6682"/>
      </a:dk2>
      <a:lt2>
        <a:srgbClr val="D9D9D9"/>
      </a:lt2>
      <a:accent1>
        <a:srgbClr val="50771B"/>
      </a:accent1>
      <a:accent2>
        <a:srgbClr val="FCAE3B"/>
      </a:accent2>
      <a:accent3>
        <a:srgbClr val="705C38"/>
      </a:accent3>
      <a:accent4>
        <a:srgbClr val="532476"/>
      </a:accent4>
      <a:accent5>
        <a:srgbClr val="DF1F2E"/>
      </a:accent5>
      <a:accent6>
        <a:srgbClr val="82786F"/>
      </a:accent6>
      <a:hlink>
        <a:srgbClr val="3E6682"/>
      </a:hlink>
      <a:folHlink>
        <a:srgbClr val="DF1F2E"/>
      </a:folHlink>
    </a:clrScheme>
    <a:fontScheme name="USACE TEMPLAT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F4339">
            <a:alpha val="89000"/>
          </a:srgbClr>
        </a:solidFill>
        <a:ln>
          <a:noFill/>
        </a:ln>
        <a:effectLst/>
      </a:spPr>
      <a:bodyPr anchor="ctr"/>
      <a:lstStyle>
        <a:defPPr algn="ctr">
          <a:defRPr dirty="0"/>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NWDTemplate-LogosDown-2017.potx" id="{9FA1C32E-CDE2-4EA8-82A9-54FAA73D0B6D}" vid="{7A4F02DA-9F69-4CE8-8688-F5382440A1E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5494DD6335FB74FA95D5708E9003C46" ma:contentTypeVersion="3" ma:contentTypeDescription="Create a new document." ma:contentTypeScope="" ma:versionID="b29c6ea0647ea1d3b7c680325633ac6b">
  <xsd:schema xmlns:xsd="http://www.w3.org/2001/XMLSchema" xmlns:xs="http://www.w3.org/2001/XMLSchema" xmlns:p="http://schemas.microsoft.com/office/2006/metadata/properties" xmlns:ns2="e86c0487-b88b-44ab-bc5c-d94d479c6d81" targetNamespace="http://schemas.microsoft.com/office/2006/metadata/properties" ma:root="true" ma:fieldsID="b2a9f9dcf7a7ebef869bc36bff5edbf7" ns2:_="">
    <xsd:import namespace="e86c0487-b88b-44ab-bc5c-d94d479c6d81"/>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6c0487-b88b-44ab-bc5c-d94d479c6d81"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B8C2CD5-50C2-4A7C-996A-3D6312B83669}">
  <ds:schemaRefs>
    <ds:schemaRef ds:uri="http://schemas.microsoft.com/office/2006/documentManagement/types"/>
    <ds:schemaRef ds:uri="http://www.w3.org/XML/1998/namespace"/>
    <ds:schemaRef ds:uri="http://schemas.microsoft.com/office/infopath/2007/PartnerControls"/>
    <ds:schemaRef ds:uri="http://purl.org/dc/dcmitype/"/>
    <ds:schemaRef ds:uri="http://purl.org/dc/elements/1.1/"/>
    <ds:schemaRef ds:uri="http://schemas.microsoft.com/office/2006/metadata/properties"/>
    <ds:schemaRef ds:uri="e86c0487-b88b-44ab-bc5c-d94d479c6d81"/>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57CAE72E-856B-4DF4-A9F6-93C41667E9A0}">
  <ds:schemaRefs>
    <ds:schemaRef ds:uri="http://schemas.microsoft.com/sharepoint/v3/contenttype/forms"/>
  </ds:schemaRefs>
</ds:datastoreItem>
</file>

<file path=customXml/itemProps3.xml><?xml version="1.0" encoding="utf-8"?>
<ds:datastoreItem xmlns:ds="http://schemas.openxmlformats.org/officeDocument/2006/customXml" ds:itemID="{9D79CCB6-86F6-4508-B6B4-CBA0C6B7B4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6c0487-b88b-44ab-bc5c-d94d479c6d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12018</TotalTime>
  <Words>291</Words>
  <Application>Microsoft Office PowerPoint</Application>
  <PresentationFormat>Widescreen</PresentationFormat>
  <Paragraphs>50</Paragraphs>
  <Slides>5</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Wingdings</vt:lpstr>
      <vt:lpstr>Content Templates</vt:lpstr>
      <vt:lpstr>Chart Color Templates</vt:lpstr>
      <vt:lpstr>Regulatory Program Brief</vt:lpstr>
      <vt:lpstr>OVERVIEW</vt:lpstr>
      <vt:lpstr>PowerPoint Presentation</vt:lpstr>
      <vt:lpstr>PROGRAM UPDATE</vt:lpstr>
      <vt:lpstr>CUSTOMER RESOURCES</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ELW</dc:creator>
  <cp:lastModifiedBy>Jewell, Michael S CIV USARMY CESPK (USA)</cp:lastModifiedBy>
  <cp:revision>538</cp:revision>
  <cp:lastPrinted>2021-06-14T16:29:42Z</cp:lastPrinted>
  <dcterms:created xsi:type="dcterms:W3CDTF">2017-02-20T05:10:01Z</dcterms:created>
  <dcterms:modified xsi:type="dcterms:W3CDTF">2021-10-21T19:34:17Z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0x01010065494DD6335FB74FA95D5708E9003C46</vt:lpwstr>
  </property>
</Properties>
</file>