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4" r:id="rId5"/>
    <p:sldMasterId id="2147483660" r:id="rId6"/>
    <p:sldMasterId id="2147483673" r:id="rId7"/>
    <p:sldMasterId id="2147483698" r:id="rId8"/>
    <p:sldMasterId id="2147483702" r:id="rId9"/>
    <p:sldMasterId id="2147483714" r:id="rId10"/>
  </p:sldMasterIdLst>
  <p:notesMasterIdLst>
    <p:notesMasterId r:id="rId16"/>
  </p:notesMasterIdLst>
  <p:handoutMasterIdLst>
    <p:handoutMasterId r:id="rId17"/>
  </p:handoutMasterIdLst>
  <p:sldIdLst>
    <p:sldId id="256" r:id="rId11"/>
    <p:sldId id="274" r:id="rId12"/>
    <p:sldId id="259" r:id="rId13"/>
    <p:sldId id="266" r:id="rId14"/>
    <p:sldId id="275"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0701" autoAdjust="0"/>
  </p:normalViewPr>
  <p:slideViewPr>
    <p:cSldViewPr>
      <p:cViewPr varScale="1">
        <p:scale>
          <a:sx n="85" d="100"/>
          <a:sy n="85" d="100"/>
        </p:scale>
        <p:origin x="11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35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0923456A-1412-4A94-8AF6-238F2A76E786}" type="datetimeFigureOut">
              <a:rPr lang="en-US"/>
              <a:pPr>
                <a:defRPr/>
              </a:pPr>
              <a:t>10/21/2020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CE040A17-6098-4DCF-AD92-D663982FE82A}" type="slidenum">
              <a:rPr lang="en-US"/>
              <a:pPr>
                <a:defRPr/>
              </a:pPr>
              <a:t>‹#›</a:t>
            </a:fld>
            <a:endParaRPr lang="en-US"/>
          </a:p>
        </p:txBody>
      </p:sp>
    </p:spTree>
    <p:extLst>
      <p:ext uri="{BB962C8B-B14F-4D97-AF65-F5344CB8AC3E}">
        <p14:creationId xmlns:p14="http://schemas.microsoft.com/office/powerpoint/2010/main" val="3379623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A6F089B-D6F1-4561-AD92-8B48E51FA25E}" type="datetimeFigureOut">
              <a:rPr lang="en-US" smtClean="0"/>
              <a:pPr/>
              <a:t>10/21/2020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4F9F72-2EB2-4EA6-896B-CFD1E9507F6E}" type="slidenum">
              <a:rPr lang="en-US" smtClean="0"/>
              <a:pPr/>
              <a:t>‹#›</a:t>
            </a:fld>
            <a:endParaRPr lang="en-US"/>
          </a:p>
        </p:txBody>
      </p:sp>
    </p:spTree>
    <p:extLst>
      <p:ext uri="{BB962C8B-B14F-4D97-AF65-F5344CB8AC3E}">
        <p14:creationId xmlns:p14="http://schemas.microsoft.com/office/powerpoint/2010/main" val="2097690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4F9F72-2EB2-4EA6-896B-CFD1E9507F6E}" type="slidenum">
              <a:rPr lang="en-US" smtClean="0"/>
              <a:pPr/>
              <a:t>1</a:t>
            </a:fld>
            <a:endParaRPr lang="en-US"/>
          </a:p>
        </p:txBody>
      </p:sp>
    </p:spTree>
    <p:extLst>
      <p:ext uri="{BB962C8B-B14F-4D97-AF65-F5344CB8AC3E}">
        <p14:creationId xmlns:p14="http://schemas.microsoft.com/office/powerpoint/2010/main" val="234335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4F9F72-2EB2-4EA6-896B-CFD1E9507F6E}" type="slidenum">
              <a:rPr lang="en-US" smtClean="0"/>
              <a:pPr/>
              <a:t>2</a:t>
            </a:fld>
            <a:endParaRPr lang="en-US"/>
          </a:p>
        </p:txBody>
      </p:sp>
    </p:spTree>
    <p:extLst>
      <p:ext uri="{BB962C8B-B14F-4D97-AF65-F5344CB8AC3E}">
        <p14:creationId xmlns:p14="http://schemas.microsoft.com/office/powerpoint/2010/main" val="917884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BEDE70D-D6C5-42AE-80A4-B3565FCF0583}" type="slidenum">
              <a:rPr lang="en-US" smtClean="0"/>
              <a:pPr/>
              <a:t>3</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7792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600" dirty="0">
                <a:latin typeface="Arial" panose="020B0604020202020204" pitchFamily="34" charset="0"/>
                <a:cs typeface="Arial" panose="020B0604020202020204" pitchFamily="34" charset="0"/>
              </a:rPr>
              <a:t>Navigable Waters Protection Rule (WOTUS definition, 33 CFR Part 328)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 Effective 22JUN20 (except in CO)</a:t>
            </a:r>
          </a:p>
          <a:p>
            <a:pPr marL="0" indent="0">
              <a:buFontTx/>
              <a:buNone/>
            </a:pPr>
            <a:r>
              <a:rPr lang="en-US" sz="1600" dirty="0">
                <a:latin typeface="Arial" panose="020B0604020202020204" pitchFamily="34" charset="0"/>
                <a:cs typeface="Arial" panose="020B0604020202020204" pitchFamily="34" charset="0"/>
              </a:rPr>
              <a:t>- Implementation memos (3/4): Elevation/Coord with USEPA on Certain Determinations; 404 and FSA; 404(f) Ditches; </a:t>
            </a:r>
          </a:p>
          <a:p>
            <a:pPr marL="342900" indent="-342900">
              <a:buFontTx/>
              <a:buChar char="-"/>
            </a:pPr>
            <a:endParaRPr lang="en-US" sz="1600" dirty="0">
              <a:latin typeface="Arial" panose="020B0604020202020204" pitchFamily="34" charset="0"/>
              <a:cs typeface="Arial" panose="020B0604020202020204" pitchFamily="34" charset="0"/>
            </a:endParaRPr>
          </a:p>
          <a:p>
            <a:pPr marL="0" indent="0">
              <a:buFontTx/>
              <a:buNone/>
            </a:pPr>
            <a:r>
              <a:rPr lang="en-US" sz="1600" dirty="0">
                <a:latin typeface="Arial" panose="020B0604020202020204" pitchFamily="34" charset="0"/>
                <a:cs typeface="Arial" panose="020B0604020202020204" pitchFamily="34" charset="0"/>
              </a:rPr>
              <a:t>Clean Water Act Section 401 Certification Rule</a:t>
            </a:r>
          </a:p>
          <a:p>
            <a:pPr marL="0" indent="0">
              <a:buFontTx/>
              <a:buNone/>
            </a:pPr>
            <a:r>
              <a:rPr lang="en-US" sz="1600" dirty="0">
                <a:latin typeface="Arial" panose="020B0604020202020204" pitchFamily="34" charset="0"/>
                <a:cs typeface="Arial" panose="020B0604020202020204" pitchFamily="34" charset="0"/>
              </a:rPr>
              <a:t>-</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Effective 11SEP20</a:t>
            </a:r>
          </a:p>
          <a:p>
            <a:pPr marL="0" indent="0">
              <a:buFontTx/>
              <a:buNone/>
            </a:pPr>
            <a:r>
              <a:rPr lang="en-US" sz="1600" dirty="0">
                <a:latin typeface="Arial" panose="020B0604020202020204" pitchFamily="34" charset="0"/>
                <a:cs typeface="Arial" panose="020B0604020202020204" pitchFamily="34" charset="0"/>
              </a:rPr>
              <a:t>- Lawsuits</a:t>
            </a:r>
          </a:p>
          <a:p>
            <a:pPr marL="0" indent="0">
              <a:buFontTx/>
              <a:buNone/>
            </a:pPr>
            <a:endParaRPr lang="en-US" sz="1600" dirty="0">
              <a:latin typeface="Arial" panose="020B0604020202020204" pitchFamily="34" charset="0"/>
              <a:cs typeface="Arial" panose="020B0604020202020204" pitchFamily="34" charset="0"/>
            </a:endParaRPr>
          </a:p>
          <a:p>
            <a:pPr marL="0" indent="0">
              <a:buFontTx/>
              <a:buNone/>
            </a:pPr>
            <a:r>
              <a:rPr lang="en-US" sz="1600" dirty="0">
                <a:latin typeface="Arial" panose="020B0604020202020204" pitchFamily="34" charset="0"/>
                <a:cs typeface="Arial" panose="020B0604020202020204" pitchFamily="34" charset="0"/>
              </a:rPr>
              <a:t>National Environmental Policy Act</a:t>
            </a:r>
          </a:p>
          <a:p>
            <a:pPr marL="0" indent="0">
              <a:buFontTx/>
              <a:buNone/>
            </a:pPr>
            <a:r>
              <a:rPr lang="en-US" sz="1600" dirty="0">
                <a:latin typeface="Arial" panose="020B0604020202020204" pitchFamily="34" charset="0"/>
                <a:cs typeface="Arial" panose="020B0604020202020204" pitchFamily="34" charset="0"/>
              </a:rPr>
              <a:t>-</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Effective 14SEP20</a:t>
            </a:r>
          </a:p>
          <a:p>
            <a:pPr marL="0" indent="0">
              <a:buFontTx/>
              <a:buNone/>
            </a:pPr>
            <a:r>
              <a:rPr lang="en-US" sz="1600" dirty="0">
                <a:latin typeface="Arial" panose="020B0604020202020204" pitchFamily="34" charset="0"/>
                <a:cs typeface="Arial" panose="020B0604020202020204" pitchFamily="34" charset="0"/>
              </a:rPr>
              <a:t>- Page</a:t>
            </a:r>
            <a:r>
              <a:rPr lang="en-US" sz="1600" baseline="0" dirty="0">
                <a:latin typeface="Arial" panose="020B0604020202020204" pitchFamily="34" charset="0"/>
                <a:cs typeface="Arial" panose="020B0604020202020204" pitchFamily="34" charset="0"/>
              </a:rPr>
              <a:t> limit (300) and timeframe 2 years</a:t>
            </a:r>
            <a:endParaRPr lang="en-US" sz="1600" dirty="0">
              <a:latin typeface="Arial" panose="020B0604020202020204" pitchFamily="34" charset="0"/>
              <a:cs typeface="Arial" panose="020B0604020202020204" pitchFamily="34" charset="0"/>
            </a:endParaRPr>
          </a:p>
          <a:p>
            <a:pPr marL="0" indent="0">
              <a:buFontTx/>
              <a:buNone/>
            </a:pPr>
            <a:endParaRPr lang="en-US" sz="1600" dirty="0">
              <a:latin typeface="Arial" panose="020B0604020202020204" pitchFamily="34" charset="0"/>
              <a:cs typeface="Arial" panose="020B0604020202020204" pitchFamily="34" charset="0"/>
            </a:endParaRPr>
          </a:p>
          <a:p>
            <a:pPr marL="0" indent="0">
              <a:buFontTx/>
              <a:buNone/>
            </a:pPr>
            <a:r>
              <a:rPr lang="en-US" sz="1600" dirty="0">
                <a:latin typeface="Arial" panose="020B0604020202020204" pitchFamily="34" charset="0"/>
                <a:cs typeface="Arial" panose="020B0604020202020204" pitchFamily="34" charset="0"/>
              </a:rPr>
              <a:t>2020 Nationwide Permits (33 CFR Part 330)</a:t>
            </a:r>
          </a:p>
          <a:p>
            <a:pPr marL="0" indent="0">
              <a:buFontTx/>
              <a:buNone/>
            </a:pPr>
            <a:r>
              <a:rPr lang="en-US" sz="1600" dirty="0">
                <a:latin typeface="Arial" panose="020B0604020202020204" pitchFamily="34" charset="0"/>
                <a:cs typeface="Arial" panose="020B0604020202020204" pitchFamily="34" charset="0"/>
              </a:rPr>
              <a:t>- Early;</a:t>
            </a:r>
            <a:r>
              <a:rPr lang="en-US" sz="1600" baseline="0" dirty="0">
                <a:latin typeface="Arial" panose="020B0604020202020204" pitchFamily="34" charset="0"/>
                <a:cs typeface="Arial" panose="020B0604020202020204" pitchFamily="34" charset="0"/>
              </a:rPr>
              <a:t> reviewed triggered by EO to reduce regulation</a:t>
            </a:r>
            <a:endParaRPr lang="en-US" sz="1600" dirty="0">
              <a:latin typeface="Arial" panose="020B0604020202020204" pitchFamily="34" charset="0"/>
              <a:cs typeface="Arial" panose="020B0604020202020204" pitchFamily="34" charset="0"/>
            </a:endParaRPr>
          </a:p>
          <a:p>
            <a:pPr marL="0" indent="0">
              <a:buFontTx/>
              <a:buNone/>
            </a:pPr>
            <a:r>
              <a:rPr lang="en-US" sz="1600" dirty="0">
                <a:latin typeface="Arial" panose="020B0604020202020204" pitchFamily="34" charset="0"/>
                <a:cs typeface="Arial" panose="020B0604020202020204" pitchFamily="34" charset="0"/>
              </a:rPr>
              <a:t>- Likely</a:t>
            </a:r>
            <a:r>
              <a:rPr lang="en-US" sz="1600" baseline="0" dirty="0">
                <a:latin typeface="Arial" panose="020B0604020202020204" pitchFamily="34" charset="0"/>
                <a:cs typeface="Arial" panose="020B0604020202020204" pitchFamily="34" charset="0"/>
              </a:rPr>
              <a:t> to see draft in Aug/Sep</a:t>
            </a:r>
          </a:p>
          <a:p>
            <a:pPr marL="0" indent="0">
              <a:buFontTx/>
              <a:buNone/>
            </a:pPr>
            <a:endParaRPr lang="en-US" sz="1600" dirty="0">
              <a:latin typeface="Arial" panose="020B0604020202020204" pitchFamily="34" charset="0"/>
              <a:cs typeface="Arial" panose="020B0604020202020204" pitchFamily="34" charset="0"/>
            </a:endParaRPr>
          </a:p>
          <a:p>
            <a:pPr marL="0" indent="0">
              <a:buFontTx/>
              <a:buNone/>
            </a:pPr>
            <a:r>
              <a:rPr lang="en-US" sz="1600" dirty="0">
                <a:latin typeface="Arial" panose="020B0604020202020204" pitchFamily="34" charset="0"/>
                <a:cs typeface="Arial" panose="020B0604020202020204" pitchFamily="34" charset="0"/>
              </a:rPr>
              <a:t>Changes to Compensatory Mitigation Rule (33 CFR Part 332)</a:t>
            </a:r>
          </a:p>
          <a:p>
            <a:pPr marL="0" indent="0">
              <a:buFontTx/>
              <a:buNone/>
            </a:pPr>
            <a:r>
              <a:rPr lang="en-US" sz="1600" dirty="0">
                <a:latin typeface="Arial" panose="020B0604020202020204" pitchFamily="34" charset="0"/>
                <a:cs typeface="Arial" panose="020B0604020202020204" pitchFamily="34" charset="0"/>
              </a:rPr>
              <a:t>- Back-</a:t>
            </a:r>
            <a:r>
              <a:rPr lang="en-US" sz="1600" dirty="0" err="1">
                <a:latin typeface="Arial" panose="020B0604020202020204" pitchFamily="34" charset="0"/>
                <a:cs typeface="Arial" panose="020B0604020202020204" pitchFamily="34" charset="0"/>
              </a:rPr>
              <a:t>burnered</a:t>
            </a:r>
            <a:r>
              <a:rPr lang="en-US" sz="1600" baseline="0" dirty="0">
                <a:latin typeface="Arial" panose="020B0604020202020204" pitchFamily="34" charset="0"/>
                <a:cs typeface="Arial" panose="020B0604020202020204" pitchFamily="34" charset="0"/>
              </a:rPr>
              <a:t> somewhat but in process</a:t>
            </a:r>
          </a:p>
          <a:p>
            <a:pPr marL="0" indent="0">
              <a:buFontTx/>
              <a:buNone/>
            </a:pPr>
            <a:r>
              <a:rPr lang="en-US" sz="1600" dirty="0">
                <a:latin typeface="Arial" panose="020B0604020202020204" pitchFamily="34" charset="0"/>
                <a:cs typeface="Arial" panose="020B0604020202020204" pitchFamily="34" charset="0"/>
              </a:rPr>
              <a:t>- Draft early next year</a:t>
            </a:r>
          </a:p>
          <a:p>
            <a:pPr marL="0" indent="0">
              <a:buFontTx/>
              <a:buNone/>
            </a:pPr>
            <a:endParaRPr lang="en-US" sz="1600" dirty="0">
              <a:latin typeface="Arial" panose="020B0604020202020204" pitchFamily="34" charset="0"/>
              <a:cs typeface="Arial" panose="020B0604020202020204" pitchFamily="34" charset="0"/>
            </a:endParaRPr>
          </a:p>
          <a:p>
            <a:pPr marL="0" indent="0">
              <a:buFontTx/>
              <a:buNone/>
            </a:pPr>
            <a:endParaRPr lang="en-US" sz="1600" dirty="0">
              <a:latin typeface="Arial" panose="020B0604020202020204" pitchFamily="34" charset="0"/>
              <a:cs typeface="Arial" panose="020B0604020202020204" pitchFamily="34" charset="0"/>
            </a:endParaRPr>
          </a:p>
          <a:p>
            <a:pPr marL="0" indent="0">
              <a:buFontTx/>
              <a:buNone/>
            </a:pPr>
            <a:r>
              <a:rPr lang="en-US" sz="1600" dirty="0">
                <a:latin typeface="Arial" panose="020B0604020202020204" pitchFamily="34" charset="0"/>
                <a:cs typeface="Arial" panose="020B0604020202020204" pitchFamily="34" charset="0"/>
              </a:rPr>
              <a:t>Wetland Definition and Procedures for Discharges of Dredged or Fill Material into Waters of the State of CA</a:t>
            </a:r>
          </a:p>
          <a:p>
            <a:r>
              <a:rPr lang="en-US" sz="1600" b="0" dirty="0">
                <a:latin typeface="Arial" panose="020B0604020202020204" pitchFamily="34" charset="0"/>
                <a:cs typeface="Arial" panose="020B0604020202020204" pitchFamily="34" charset="0"/>
              </a:rPr>
              <a:t>-</a:t>
            </a:r>
            <a:r>
              <a:rPr lang="en-US" sz="1600" b="0" baseline="0" dirty="0">
                <a:latin typeface="Arial" panose="020B0604020202020204" pitchFamily="34" charset="0"/>
                <a:cs typeface="Arial" panose="020B0604020202020204" pitchFamily="34" charset="0"/>
              </a:rPr>
              <a:t> State interest in an agreement with Corps on coordinating reviews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404 Permit Strategies Aligned with Regional Habitat Conservation Plans</a:t>
            </a:r>
          </a:p>
          <a:p>
            <a:r>
              <a:rPr lang="en-US" sz="1600" dirty="0">
                <a:latin typeface="Arial" panose="020B0604020202020204" pitchFamily="34" charset="0"/>
                <a:cs typeface="Arial" panose="020B0604020202020204" pitchFamily="34" charset="0"/>
              </a:rPr>
              <a:t>-</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East Contra Costa County,</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South Sacramento County</a:t>
            </a:r>
            <a:r>
              <a:rPr lang="en-US" sz="1600" baseline="0" dirty="0">
                <a:latin typeface="Arial" panose="020B0604020202020204" pitchFamily="34" charset="0"/>
                <a:cs typeface="Arial" panose="020B0604020202020204" pitchFamily="34" charset="0"/>
              </a:rPr>
              <a:t> done</a:t>
            </a:r>
          </a:p>
          <a:p>
            <a:r>
              <a:rPr lang="en-US" sz="1600" baseline="0" dirty="0">
                <a:latin typeface="Arial" panose="020B0604020202020204" pitchFamily="34" charset="0"/>
                <a:cs typeface="Arial" panose="020B0604020202020204" pitchFamily="34" charset="0"/>
              </a:rPr>
              <a:t>- Last is </a:t>
            </a:r>
            <a:r>
              <a:rPr lang="en-US" sz="1600" dirty="0">
                <a:latin typeface="Arial" panose="020B0604020202020204" pitchFamily="34" charset="0"/>
                <a:cs typeface="Arial" panose="020B0604020202020204" pitchFamily="34" charset="0"/>
              </a:rPr>
              <a:t>Western Placer County – This fall/winter</a:t>
            </a:r>
          </a:p>
          <a:p>
            <a:endParaRPr lang="en-US" dirty="0"/>
          </a:p>
        </p:txBody>
      </p:sp>
      <p:sp>
        <p:nvSpPr>
          <p:cNvPr id="4" name="Slide Number Placeholder 3"/>
          <p:cNvSpPr>
            <a:spLocks noGrp="1"/>
          </p:cNvSpPr>
          <p:nvPr>
            <p:ph type="sldNum" sz="quarter" idx="10"/>
          </p:nvPr>
        </p:nvSpPr>
        <p:spPr/>
        <p:txBody>
          <a:bodyPr/>
          <a:lstStyle/>
          <a:p>
            <a:fld id="{904F9F72-2EB2-4EA6-896B-CFD1E9507F6E}" type="slidenum">
              <a:rPr lang="en-US" smtClean="0"/>
              <a:pPr/>
              <a:t>4</a:t>
            </a:fld>
            <a:endParaRPr lang="en-US"/>
          </a:p>
        </p:txBody>
      </p:sp>
    </p:spTree>
    <p:extLst>
      <p:ext uri="{BB962C8B-B14F-4D97-AF65-F5344CB8AC3E}">
        <p14:creationId xmlns:p14="http://schemas.microsoft.com/office/powerpoint/2010/main" val="3984685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04F9F72-2EB2-4EA6-896B-CFD1E9507F6E}" type="slidenum">
              <a:rPr lang="en-US" smtClean="0"/>
              <a:pPr/>
              <a:t>5</a:t>
            </a:fld>
            <a:endParaRPr lang="en-US"/>
          </a:p>
        </p:txBody>
      </p:sp>
    </p:spTree>
    <p:extLst>
      <p:ext uri="{BB962C8B-B14F-4D97-AF65-F5344CB8AC3E}">
        <p14:creationId xmlns:p14="http://schemas.microsoft.com/office/powerpoint/2010/main" val="2376862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E43972D5-1763-43FC-8289-97FD1A3FE81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D0039898-7CE0-4FD9-80A1-689901D0DBE0}" type="slidenum">
              <a:rPr lang="en-US" smtClean="0"/>
              <a:pPr>
                <a:defRPr/>
              </a:pPr>
              <a:t>‹#›</a:t>
            </a:fld>
            <a:endParaRPr lang="en-US"/>
          </a:p>
        </p:txBody>
      </p:sp>
      <p:sp>
        <p:nvSpPr>
          <p:cNvPr id="4" name="Footer Placeholder 3"/>
          <p:cNvSpPr>
            <a:spLocks noGrp="1"/>
          </p:cNvSpPr>
          <p:nvPr>
            <p:ph type="ftr" sz="quarter" idx="11"/>
          </p:nvPr>
        </p:nvSpPr>
        <p:spPr/>
        <p:txBody>
          <a:bodyPr/>
          <a:lstStyle/>
          <a:p>
            <a:r>
              <a:rPr lang="en-US" dirty="0"/>
              <a:t>File Name</a:t>
            </a:r>
          </a:p>
        </p:txBody>
      </p:sp>
    </p:spTree>
    <p:extLst>
      <p:ext uri="{BB962C8B-B14F-4D97-AF65-F5344CB8AC3E}">
        <p14:creationId xmlns:p14="http://schemas.microsoft.com/office/powerpoint/2010/main" val="330253159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
        <p:nvSpPr>
          <p:cNvPr id="12" name="TextBox 11"/>
          <p:cNvSpPr txBox="1"/>
          <p:nvPr/>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476185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Tree>
    <p:extLst>
      <p:ext uri="{BB962C8B-B14F-4D97-AF65-F5344CB8AC3E}">
        <p14:creationId xmlns:p14="http://schemas.microsoft.com/office/powerpoint/2010/main" val="203121905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
        <p:nvSpPr>
          <p:cNvPr id="14" name="TextBox 13"/>
          <p:cNvSpPr txBox="1"/>
          <p:nvPr/>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14666093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Tree>
    <p:extLst>
      <p:ext uri="{BB962C8B-B14F-4D97-AF65-F5344CB8AC3E}">
        <p14:creationId xmlns:p14="http://schemas.microsoft.com/office/powerpoint/2010/main" val="285797998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
        <p:nvSpPr>
          <p:cNvPr id="14" name="TextBox 13"/>
          <p:cNvSpPr txBox="1"/>
          <p:nvPr/>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20510456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defRPr/>
            </a:pPr>
            <a:fld id="{D0039898-7CE0-4FD9-80A1-689901D0DBE0}" type="slidenum">
              <a:rPr lang="en-US" smtClean="0"/>
              <a:pPr>
                <a:defRPr/>
              </a:pPr>
              <a:t>‹#›</a:t>
            </a:fld>
            <a:endParaRPr lang="en-US"/>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Tree>
    <p:extLst>
      <p:ext uri="{BB962C8B-B14F-4D97-AF65-F5344CB8AC3E}">
        <p14:creationId xmlns:p14="http://schemas.microsoft.com/office/powerpoint/2010/main" val="47415217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D2A9190-A04A-4A32-AD23-56BE97A57D5C}" type="slidenum">
              <a:rPr lang="en-US"/>
              <a:pPr>
                <a:defRPr/>
              </a:pPr>
              <a:t>‹#›</a:t>
            </a:fld>
            <a:endParaRPr lang="en-US"/>
          </a:p>
        </p:txBody>
      </p:sp>
    </p:spTree>
    <p:extLst>
      <p:ext uri="{BB962C8B-B14F-4D97-AF65-F5344CB8AC3E}">
        <p14:creationId xmlns:p14="http://schemas.microsoft.com/office/powerpoint/2010/main" val="2672153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B791559-3A18-4471-8DBD-ACAE59E74EAF}" type="slidenum">
              <a:rPr lang="en-US"/>
              <a:pPr>
                <a:defRPr/>
              </a:pPr>
              <a:t>‹#›</a:t>
            </a:fld>
            <a:endParaRPr lang="en-US"/>
          </a:p>
        </p:txBody>
      </p:sp>
    </p:spTree>
    <p:extLst>
      <p:ext uri="{BB962C8B-B14F-4D97-AF65-F5344CB8AC3E}">
        <p14:creationId xmlns:p14="http://schemas.microsoft.com/office/powerpoint/2010/main" val="3344414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1ABAD2E-014A-4142-800D-CBE6870DF3B6}" type="slidenum">
              <a:rPr lang="en-US"/>
              <a:pPr>
                <a:defRPr/>
              </a:pPr>
              <a:t>‹#›</a:t>
            </a:fld>
            <a:endParaRPr lang="en-US"/>
          </a:p>
        </p:txBody>
      </p:sp>
    </p:spTree>
    <p:extLst>
      <p:ext uri="{BB962C8B-B14F-4D97-AF65-F5344CB8AC3E}">
        <p14:creationId xmlns:p14="http://schemas.microsoft.com/office/powerpoint/2010/main" val="373312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B791559-3A18-4471-8DBD-ACAE59E74EA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3886200"/>
          </a:xfrm>
        </p:spPr>
        <p:txBody>
          <a:bodyPr/>
          <a:lstStyle/>
          <a:p>
            <a:pPr lvl="0"/>
            <a:r>
              <a:rPr lang="en-US" noProof="0"/>
              <a:t>Click icon to add table</a:t>
            </a:r>
          </a:p>
        </p:txBody>
      </p:sp>
      <p:sp>
        <p:nvSpPr>
          <p:cNvPr id="4" name="Rectangle 6"/>
          <p:cNvSpPr>
            <a:spLocks noGrp="1" noChangeArrowheads="1"/>
          </p:cNvSpPr>
          <p:nvPr>
            <p:ph type="sldNum" sz="quarter" idx="10"/>
          </p:nvPr>
        </p:nvSpPr>
        <p:spPr>
          <a:ln/>
        </p:spPr>
        <p:txBody>
          <a:bodyPr/>
          <a:lstStyle>
            <a:lvl1pPr>
              <a:defRPr/>
            </a:lvl1pPr>
          </a:lstStyle>
          <a:p>
            <a:pPr>
              <a:defRPr/>
            </a:pPr>
            <a:fld id="{9D3EFF10-078E-4CCF-AB49-022BD5BD1960}" type="slidenum">
              <a:rPr lang="en-US"/>
              <a:pPr>
                <a:defRPr/>
              </a:pPr>
              <a:t>‹#›</a:t>
            </a:fld>
            <a:endParaRPr lang="en-US"/>
          </a:p>
        </p:txBody>
      </p:sp>
    </p:spTree>
    <p:extLst>
      <p:ext uri="{BB962C8B-B14F-4D97-AF65-F5344CB8AC3E}">
        <p14:creationId xmlns:p14="http://schemas.microsoft.com/office/powerpoint/2010/main" val="129509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E43972D5-1763-43FC-8289-97FD1A3FE810}" type="slidenum">
              <a:rPr lang="en-US"/>
              <a:pPr>
                <a:defRPr/>
              </a:pPr>
              <a:t>‹#›</a:t>
            </a:fld>
            <a:endParaRPr lang="en-US"/>
          </a:p>
        </p:txBody>
      </p:sp>
    </p:spTree>
    <p:extLst>
      <p:ext uri="{BB962C8B-B14F-4D97-AF65-F5344CB8AC3E}">
        <p14:creationId xmlns:p14="http://schemas.microsoft.com/office/powerpoint/2010/main" val="100618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911120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467914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31098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8430340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71369151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086343324"/>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r>
              <a:rPr lang="en-US"/>
              <a:t>Click icon to add picture</a:t>
            </a:r>
          </a:p>
        </p:txBody>
      </p:sp>
    </p:spTree>
    <p:extLst>
      <p:ext uri="{BB962C8B-B14F-4D97-AF65-F5344CB8AC3E}">
        <p14:creationId xmlns:p14="http://schemas.microsoft.com/office/powerpoint/2010/main" val="5766758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t>File Name</a:t>
            </a:r>
            <a:endParaRPr lang="en-US" dirty="0"/>
          </a:p>
        </p:txBody>
      </p:sp>
    </p:spTree>
    <p:extLst>
      <p:ext uri="{BB962C8B-B14F-4D97-AF65-F5344CB8AC3E}">
        <p14:creationId xmlns:p14="http://schemas.microsoft.com/office/powerpoint/2010/main" val="184940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D2A9190-A04A-4A32-AD23-56BE97A57D5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t>File Name</a:t>
            </a:r>
            <a:endParaRPr lang="en-US" dirty="0"/>
          </a:p>
        </p:txBody>
      </p:sp>
    </p:spTree>
    <p:extLst>
      <p:ext uri="{BB962C8B-B14F-4D97-AF65-F5344CB8AC3E}">
        <p14:creationId xmlns:p14="http://schemas.microsoft.com/office/powerpoint/2010/main" val="1496806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t>File Name</a:t>
            </a:r>
            <a:endParaRPr lang="en-US" dirty="0"/>
          </a:p>
        </p:txBody>
      </p:sp>
    </p:spTree>
    <p:extLst>
      <p:ext uri="{BB962C8B-B14F-4D97-AF65-F5344CB8AC3E}">
        <p14:creationId xmlns:p14="http://schemas.microsoft.com/office/powerpoint/2010/main" val="2424452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9773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7901570"/>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9247790"/>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809474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226158"/>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646169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385703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75651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E43972D5-1763-43FC-8289-97FD1A3FE810}" type="slidenum">
              <a:rPr lang="en-US"/>
              <a:pPr>
                <a:defRPr/>
              </a:pPr>
              <a:t>‹#›</a:t>
            </a:fld>
            <a:endParaRPr lang="en-US"/>
          </a:p>
        </p:txBody>
      </p:sp>
    </p:spTree>
    <p:extLst>
      <p:ext uri="{BB962C8B-B14F-4D97-AF65-F5344CB8AC3E}">
        <p14:creationId xmlns:p14="http://schemas.microsoft.com/office/powerpoint/2010/main" val="1697928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7822140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32575163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a:t>File Name</a:t>
            </a: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7577400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a:t>File Name</a:t>
            </a: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933094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0155065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lIns="91429" tIns="45714" rIns="91429" bIns="45714"/>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lIns="91429" tIns="45714" rIns="91429" bIns="45714"/>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Tree>
    <p:extLst>
      <p:ext uri="{BB962C8B-B14F-4D97-AF65-F5344CB8AC3E}">
        <p14:creationId xmlns:p14="http://schemas.microsoft.com/office/powerpoint/2010/main" val="831525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74AB587-EE7C-450E-9838-71A0453796A8}"/>
              </a:ext>
            </a:extLst>
          </p:cNvPr>
          <p:cNvSpPr>
            <a:spLocks noGrp="1" noChangeArrowheads="1"/>
          </p:cNvSpPr>
          <p:nvPr>
            <p:ph type="sldNum" sz="quarter" idx="10"/>
          </p:nvPr>
        </p:nvSpPr>
        <p:spPr>
          <a:xfrm>
            <a:off x="3657600" y="6245225"/>
            <a:ext cx="2133600" cy="476250"/>
          </a:xfrm>
        </p:spPr>
        <p:txBody>
          <a:bodyPr/>
          <a:lstStyle>
            <a:lvl1pPr>
              <a:defRPr smtClean="0"/>
            </a:lvl1pPr>
          </a:lstStyle>
          <a:p>
            <a:pPr>
              <a:defRPr/>
            </a:pPr>
            <a:fld id="{3B791559-3A18-4471-8DBD-ACAE59E74EAF}" type="slidenum">
              <a:rPr lang="en-US" smtClean="0"/>
              <a:pPr>
                <a:defRPr/>
              </a:pPr>
              <a:t>‹#›</a:t>
            </a:fld>
            <a:endParaRPr lang="en-US"/>
          </a:p>
        </p:txBody>
      </p:sp>
    </p:spTree>
    <p:extLst>
      <p:ext uri="{BB962C8B-B14F-4D97-AF65-F5344CB8AC3E}">
        <p14:creationId xmlns:p14="http://schemas.microsoft.com/office/powerpoint/2010/main" val="803519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3886200"/>
          </a:xfrm>
          <a:prstGeom prst="rect">
            <a:avLst/>
          </a:prstGeom>
        </p:spPr>
        <p:txBody>
          <a:bodyPr/>
          <a:lstStyle/>
          <a:p>
            <a:pPr lvl="0"/>
            <a:r>
              <a:rPr lang="en-US" noProof="0"/>
              <a:t>Click icon to add chart</a:t>
            </a:r>
          </a:p>
        </p:txBody>
      </p:sp>
      <p:sp>
        <p:nvSpPr>
          <p:cNvPr id="4" name="Rectangle 6">
            <a:extLst>
              <a:ext uri="{FF2B5EF4-FFF2-40B4-BE49-F238E27FC236}">
                <a16:creationId xmlns:a16="http://schemas.microsoft.com/office/drawing/2014/main" id="{2110F9D8-90B4-42E2-8367-E434671702F2}"/>
              </a:ext>
            </a:extLst>
          </p:cNvPr>
          <p:cNvSpPr>
            <a:spLocks noGrp="1" noChangeArrowheads="1"/>
          </p:cNvSpPr>
          <p:nvPr>
            <p:ph type="sldNum" sz="quarter" idx="10"/>
          </p:nvPr>
        </p:nvSpPr>
        <p:spPr>
          <a:xfrm>
            <a:off x="3657600" y="6245225"/>
            <a:ext cx="2133600" cy="476250"/>
          </a:xfrm>
        </p:spPr>
        <p:txBody>
          <a:bodyPr/>
          <a:lstStyle>
            <a:lvl1pPr>
              <a:defRPr smtClean="0"/>
            </a:lvl1pPr>
          </a:lstStyle>
          <a:p>
            <a:pPr>
              <a:defRPr/>
            </a:pPr>
            <a:fld id="{D0039898-7CE0-4FD9-80A1-689901D0DBE0}" type="slidenum">
              <a:rPr lang="en-US" smtClean="0"/>
              <a:pPr>
                <a:defRPr/>
              </a:pPr>
              <a:t>‹#›</a:t>
            </a:fld>
            <a:endParaRPr lang="en-US"/>
          </a:p>
        </p:txBody>
      </p:sp>
    </p:spTree>
    <p:extLst>
      <p:ext uri="{BB962C8B-B14F-4D97-AF65-F5344CB8AC3E}">
        <p14:creationId xmlns:p14="http://schemas.microsoft.com/office/powerpoint/2010/main" val="42653325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 Background 2">
    <p:spTree>
      <p:nvGrpSpPr>
        <p:cNvPr id="1" name=""/>
        <p:cNvGrpSpPr/>
        <p:nvPr/>
      </p:nvGrpSpPr>
      <p:grpSpPr>
        <a:xfrm>
          <a:off x="0" y="0"/>
          <a:ext cx="0" cy="0"/>
          <a:chOff x="0" y="0"/>
          <a:chExt cx="0" cy="0"/>
        </a:xfrm>
      </p:grpSpPr>
      <p:sp>
        <p:nvSpPr>
          <p:cNvPr id="4" name="Rounded Rectangle 37">
            <a:extLst>
              <a:ext uri="{FF2B5EF4-FFF2-40B4-BE49-F238E27FC236}">
                <a16:creationId xmlns:a16="http://schemas.microsoft.com/office/drawing/2014/main" id="{46052D4C-2222-4D20-8073-EB80495BC8E9}"/>
              </a:ext>
            </a:extLst>
          </p:cNvPr>
          <p:cNvSpPr/>
          <p:nvPr/>
        </p:nvSpPr>
        <p:spPr>
          <a:xfrm>
            <a:off x="203200" y="165100"/>
            <a:ext cx="8102600" cy="5208588"/>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0">
            <a:extLst>
              <a:ext uri="{FF2B5EF4-FFF2-40B4-BE49-F238E27FC236}">
                <a16:creationId xmlns:a16="http://schemas.microsoft.com/office/drawing/2014/main" id="{B48334D7-7B39-4E28-BE57-F4EC3BA5DD27}"/>
              </a:ext>
            </a:extLst>
          </p:cNvPr>
          <p:cNvSpPr txBox="1">
            <a:spLocks noChangeArrowheads="1"/>
          </p:cNvSpPr>
          <p:nvPr/>
        </p:nvSpPr>
        <p:spPr bwMode="auto">
          <a:xfrm>
            <a:off x="457200" y="5526088"/>
            <a:ext cx="4316413" cy="83026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i="1"/>
              <a:t>“</a:t>
            </a:r>
            <a:r>
              <a:rPr lang="en-US" altLang="en-US" sz="1200" i="1">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3C8AA3E2-E3B8-4E3A-B6FD-0A98643F8B8E}"/>
              </a:ext>
            </a:extLst>
          </p:cNvPr>
          <p:cNvSpPr>
            <a:spLocks noGrp="1"/>
          </p:cNvSpPr>
          <p:nvPr>
            <p:ph type="sldNum" sz="quarter" idx="13"/>
          </p:nvPr>
        </p:nvSpPr>
        <p:spPr/>
        <p:txBody>
          <a:bodyPr/>
          <a:lstStyle>
            <a:lvl1pPr>
              <a:defRPr smtClean="0"/>
            </a:lvl1pPr>
          </a:lstStyle>
          <a:p>
            <a:pPr>
              <a:defRPr/>
            </a:pPr>
            <a:fld id="{1A44975B-D1AA-4E37-BDAD-F074F85229F2}" type="slidenum">
              <a:rPr lang="en-US" altLang="en-US"/>
              <a:pPr>
                <a:defRPr/>
              </a:pPr>
              <a:t>‹#›</a:t>
            </a:fld>
            <a:endParaRPr lang="en-US" altLang="en-US"/>
          </a:p>
        </p:txBody>
      </p:sp>
      <p:sp>
        <p:nvSpPr>
          <p:cNvPr id="7" name="Footer Placeholder 3">
            <a:extLst>
              <a:ext uri="{FF2B5EF4-FFF2-40B4-BE49-F238E27FC236}">
                <a16:creationId xmlns:a16="http://schemas.microsoft.com/office/drawing/2014/main" id="{92154C86-8EEE-4FC3-B4D5-02D2F65A6AE1}"/>
              </a:ext>
            </a:extLst>
          </p:cNvPr>
          <p:cNvSpPr>
            <a:spLocks noGrp="1"/>
          </p:cNvSpPr>
          <p:nvPr>
            <p:ph type="ftr" sz="quarter" idx="14"/>
          </p:nvPr>
        </p:nvSpPr>
        <p:spPr/>
        <p:txBody>
          <a:bodyPr/>
          <a:lstStyle>
            <a:lvl1pPr>
              <a:defRPr dirty="0"/>
            </a:lvl1pPr>
          </a:lstStyle>
          <a:p>
            <a:pPr>
              <a:defRPr/>
            </a:pPr>
            <a:r>
              <a:rPr lang="en-US"/>
              <a:t>As of October 2020</a:t>
            </a:r>
          </a:p>
        </p:txBody>
      </p:sp>
    </p:spTree>
    <p:extLst>
      <p:ext uri="{BB962C8B-B14F-4D97-AF65-F5344CB8AC3E}">
        <p14:creationId xmlns:p14="http://schemas.microsoft.com/office/powerpoint/2010/main" val="27473054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itle Slide - Background 2">
    <p:spTree>
      <p:nvGrpSpPr>
        <p:cNvPr id="1" name=""/>
        <p:cNvGrpSpPr/>
        <p:nvPr/>
      </p:nvGrpSpPr>
      <p:grpSpPr>
        <a:xfrm>
          <a:off x="0" y="0"/>
          <a:ext cx="0" cy="0"/>
          <a:chOff x="0" y="0"/>
          <a:chExt cx="0" cy="0"/>
        </a:xfrm>
      </p:grpSpPr>
      <p:sp>
        <p:nvSpPr>
          <p:cNvPr id="4" name="Rounded Rectangle 37">
            <a:extLst>
              <a:ext uri="{FF2B5EF4-FFF2-40B4-BE49-F238E27FC236}">
                <a16:creationId xmlns:a16="http://schemas.microsoft.com/office/drawing/2014/main" id="{5E61DB5A-AB09-4B92-8D3D-9CE09DA870E3}"/>
              </a:ext>
            </a:extLst>
          </p:cNvPr>
          <p:cNvSpPr/>
          <p:nvPr/>
        </p:nvSpPr>
        <p:spPr>
          <a:xfrm>
            <a:off x="203200" y="165100"/>
            <a:ext cx="8102600" cy="5208588"/>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DFAD8685-5367-474D-BE68-AA6873DDBEBE}"/>
              </a:ext>
            </a:extLst>
          </p:cNvPr>
          <p:cNvSpPr>
            <a:spLocks noGrp="1"/>
          </p:cNvSpPr>
          <p:nvPr>
            <p:ph type="sldNum" sz="quarter" idx="13"/>
          </p:nvPr>
        </p:nvSpPr>
        <p:spPr/>
        <p:txBody>
          <a:bodyPr/>
          <a:lstStyle>
            <a:lvl1pPr>
              <a:defRPr smtClean="0"/>
            </a:lvl1pPr>
          </a:lstStyle>
          <a:p>
            <a:pPr>
              <a:defRPr/>
            </a:pPr>
            <a:fld id="{2CBB15EB-14B2-4EA0-83F0-AA84CD378A8C}" type="slidenum">
              <a:rPr lang="en-US" altLang="en-US"/>
              <a:pPr>
                <a:defRPr/>
              </a:pPr>
              <a:t>‹#›</a:t>
            </a:fld>
            <a:endParaRPr lang="en-US" altLang="en-US"/>
          </a:p>
        </p:txBody>
      </p:sp>
      <p:sp>
        <p:nvSpPr>
          <p:cNvPr id="6" name="Footer Placeholder 3">
            <a:extLst>
              <a:ext uri="{FF2B5EF4-FFF2-40B4-BE49-F238E27FC236}">
                <a16:creationId xmlns:a16="http://schemas.microsoft.com/office/drawing/2014/main" id="{CE7CD686-4190-436D-A095-BC4CFC176522}"/>
              </a:ext>
            </a:extLst>
          </p:cNvPr>
          <p:cNvSpPr>
            <a:spLocks noGrp="1"/>
          </p:cNvSpPr>
          <p:nvPr>
            <p:ph type="ftr" sz="quarter" idx="14"/>
          </p:nvPr>
        </p:nvSpPr>
        <p:spPr/>
        <p:txBody>
          <a:bodyPr/>
          <a:lstStyle>
            <a:lvl1pPr>
              <a:defRPr/>
            </a:lvl1pPr>
          </a:lstStyle>
          <a:p>
            <a:pPr>
              <a:defRPr/>
            </a:pPr>
            <a:r>
              <a:rPr lang="en-US"/>
              <a:t>As of xx December 2016</a:t>
            </a:r>
            <a:endParaRPr lang="en-US" dirty="0"/>
          </a:p>
        </p:txBody>
      </p:sp>
    </p:spTree>
    <p:extLst>
      <p:ext uri="{BB962C8B-B14F-4D97-AF65-F5344CB8AC3E}">
        <p14:creationId xmlns:p14="http://schemas.microsoft.com/office/powerpoint/2010/main" val="418978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B791559-3A18-4471-8DBD-ACAE59E74EAF}" type="slidenum">
              <a:rPr lang="en-US"/>
              <a:pPr>
                <a:defRPr/>
              </a:pPr>
              <a:t>‹#›</a:t>
            </a:fld>
            <a:endParaRPr lang="en-US"/>
          </a:p>
        </p:txBody>
      </p:sp>
    </p:spTree>
    <p:extLst>
      <p:ext uri="{BB962C8B-B14F-4D97-AF65-F5344CB8AC3E}">
        <p14:creationId xmlns:p14="http://schemas.microsoft.com/office/powerpoint/2010/main" val="29517546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lide - Background 2 80%">
    <p:bg>
      <p:bgPr>
        <a:solidFill>
          <a:srgbClr val="EDEDED"/>
        </a:solidFill>
        <a:effectLst/>
      </p:bgPr>
    </p:bg>
    <p:spTree>
      <p:nvGrpSpPr>
        <p:cNvPr id="1" name=""/>
        <p:cNvGrpSpPr/>
        <p:nvPr/>
      </p:nvGrpSpPr>
      <p:grpSpPr>
        <a:xfrm>
          <a:off x="0" y="0"/>
          <a:ext cx="0" cy="0"/>
          <a:chOff x="0" y="0"/>
          <a:chExt cx="0" cy="0"/>
        </a:xfrm>
      </p:grpSpPr>
      <p:sp>
        <p:nvSpPr>
          <p:cNvPr id="4" name="Rounded Rectangle 37">
            <a:extLst>
              <a:ext uri="{FF2B5EF4-FFF2-40B4-BE49-F238E27FC236}">
                <a16:creationId xmlns:a16="http://schemas.microsoft.com/office/drawing/2014/main" id="{617FFF9F-EFC7-48AD-A7EC-D0E6AC0552C9}"/>
              </a:ext>
            </a:extLst>
          </p:cNvPr>
          <p:cNvSpPr/>
          <p:nvPr/>
        </p:nvSpPr>
        <p:spPr>
          <a:xfrm>
            <a:off x="203200" y="161925"/>
            <a:ext cx="8102600" cy="5207000"/>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0">
            <a:extLst>
              <a:ext uri="{FF2B5EF4-FFF2-40B4-BE49-F238E27FC236}">
                <a16:creationId xmlns:a16="http://schemas.microsoft.com/office/drawing/2014/main" id="{A76E2606-0982-4E69-87E1-3B4684B3BBA4}"/>
              </a:ext>
            </a:extLst>
          </p:cNvPr>
          <p:cNvSpPr txBox="1">
            <a:spLocks noChangeArrowheads="1"/>
          </p:cNvSpPr>
          <p:nvPr/>
        </p:nvSpPr>
        <p:spPr bwMode="auto">
          <a:xfrm>
            <a:off x="457200" y="5516563"/>
            <a:ext cx="4316413" cy="831850"/>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i="1"/>
              <a:t>“</a:t>
            </a:r>
            <a:r>
              <a:rPr lang="en-US" altLang="en-US" sz="1200" i="1">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D0955EAB-524A-4B5D-9656-55CB3649EB2B}"/>
              </a:ext>
            </a:extLst>
          </p:cNvPr>
          <p:cNvSpPr>
            <a:spLocks noGrp="1"/>
          </p:cNvSpPr>
          <p:nvPr>
            <p:ph type="sldNum" sz="quarter" idx="13"/>
          </p:nvPr>
        </p:nvSpPr>
        <p:spPr/>
        <p:txBody>
          <a:bodyPr/>
          <a:lstStyle>
            <a:lvl1pPr>
              <a:defRPr smtClean="0">
                <a:solidFill>
                  <a:srgbClr val="7F7F7F"/>
                </a:solidFill>
              </a:defRPr>
            </a:lvl1pPr>
          </a:lstStyle>
          <a:p>
            <a:pPr>
              <a:defRPr/>
            </a:pPr>
            <a:fld id="{187D756E-0DA2-45FF-A03E-AF1CE36E7750}" type="slidenum">
              <a:rPr lang="en-US" altLang="en-US"/>
              <a:pPr>
                <a:defRPr/>
              </a:pPr>
              <a:t>‹#›</a:t>
            </a:fld>
            <a:endParaRPr lang="en-US" altLang="en-US"/>
          </a:p>
        </p:txBody>
      </p:sp>
      <p:sp>
        <p:nvSpPr>
          <p:cNvPr id="7" name="Footer Placeholder 3">
            <a:extLst>
              <a:ext uri="{FF2B5EF4-FFF2-40B4-BE49-F238E27FC236}">
                <a16:creationId xmlns:a16="http://schemas.microsoft.com/office/drawing/2014/main" id="{26347B2C-97FE-4C2C-ADA5-19F22F6EA885}"/>
              </a:ext>
            </a:extLst>
          </p:cNvPr>
          <p:cNvSpPr>
            <a:spLocks noGrp="1"/>
          </p:cNvSpPr>
          <p:nvPr>
            <p:ph type="ftr" sz="quarter" idx="14"/>
          </p:nvPr>
        </p:nvSpPr>
        <p:spPr/>
        <p:txBody>
          <a:bodyPr/>
          <a:lstStyle>
            <a:lvl1pPr>
              <a:defRPr>
                <a:solidFill>
                  <a:schemeClr val="tx1">
                    <a:lumMod val="50000"/>
                    <a:lumOff val="50000"/>
                  </a:schemeClr>
                </a:solidFill>
              </a:defRPr>
            </a:lvl1pPr>
          </a:lstStyle>
          <a:p>
            <a:pPr>
              <a:defRPr/>
            </a:pPr>
            <a:r>
              <a:rPr lang="en-US"/>
              <a:t>As of xx December 2016</a:t>
            </a:r>
            <a:endParaRPr lang="en-US" dirty="0"/>
          </a:p>
        </p:txBody>
      </p:sp>
    </p:spTree>
    <p:extLst>
      <p:ext uri="{BB962C8B-B14F-4D97-AF65-F5344CB8AC3E}">
        <p14:creationId xmlns:p14="http://schemas.microsoft.com/office/powerpoint/2010/main" val="36804298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Slide - Background 2 80%">
    <p:bg>
      <p:bgPr>
        <a:solidFill>
          <a:srgbClr val="EDEDED"/>
        </a:solidFill>
        <a:effectLst/>
      </p:bgPr>
    </p:bg>
    <p:spTree>
      <p:nvGrpSpPr>
        <p:cNvPr id="1" name=""/>
        <p:cNvGrpSpPr/>
        <p:nvPr/>
      </p:nvGrpSpPr>
      <p:grpSpPr>
        <a:xfrm>
          <a:off x="0" y="0"/>
          <a:ext cx="0" cy="0"/>
          <a:chOff x="0" y="0"/>
          <a:chExt cx="0" cy="0"/>
        </a:xfrm>
      </p:grpSpPr>
      <p:sp>
        <p:nvSpPr>
          <p:cNvPr id="4" name="Rounded Rectangle 37">
            <a:extLst>
              <a:ext uri="{FF2B5EF4-FFF2-40B4-BE49-F238E27FC236}">
                <a16:creationId xmlns:a16="http://schemas.microsoft.com/office/drawing/2014/main" id="{13CBCA73-8D38-4E10-9C5D-99527F29544F}"/>
              </a:ext>
            </a:extLst>
          </p:cNvPr>
          <p:cNvSpPr/>
          <p:nvPr/>
        </p:nvSpPr>
        <p:spPr>
          <a:xfrm>
            <a:off x="203200" y="161925"/>
            <a:ext cx="8102600" cy="5207000"/>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E9FF7CDF-7DDD-4434-87F5-5B9CBBD2147F}"/>
              </a:ext>
            </a:extLst>
          </p:cNvPr>
          <p:cNvSpPr>
            <a:spLocks noGrp="1"/>
          </p:cNvSpPr>
          <p:nvPr>
            <p:ph type="sldNum" sz="quarter" idx="13"/>
          </p:nvPr>
        </p:nvSpPr>
        <p:spPr/>
        <p:txBody>
          <a:bodyPr/>
          <a:lstStyle>
            <a:lvl1pPr>
              <a:defRPr smtClean="0">
                <a:solidFill>
                  <a:srgbClr val="7F7F7F"/>
                </a:solidFill>
              </a:defRPr>
            </a:lvl1pPr>
          </a:lstStyle>
          <a:p>
            <a:pPr>
              <a:defRPr/>
            </a:pPr>
            <a:fld id="{85757C60-620C-40DD-A720-6DB7B5601BFE}" type="slidenum">
              <a:rPr lang="en-US" altLang="en-US"/>
              <a:pPr>
                <a:defRPr/>
              </a:pPr>
              <a:t>‹#›</a:t>
            </a:fld>
            <a:endParaRPr lang="en-US" altLang="en-US"/>
          </a:p>
        </p:txBody>
      </p:sp>
      <p:sp>
        <p:nvSpPr>
          <p:cNvPr id="6" name="Footer Placeholder 3">
            <a:extLst>
              <a:ext uri="{FF2B5EF4-FFF2-40B4-BE49-F238E27FC236}">
                <a16:creationId xmlns:a16="http://schemas.microsoft.com/office/drawing/2014/main" id="{DBF7D788-6050-4C37-AB67-8B62CFC37450}"/>
              </a:ext>
            </a:extLst>
          </p:cNvPr>
          <p:cNvSpPr>
            <a:spLocks noGrp="1"/>
          </p:cNvSpPr>
          <p:nvPr>
            <p:ph type="ftr" sz="quarter" idx="14"/>
          </p:nvPr>
        </p:nvSpPr>
        <p:spPr/>
        <p:txBody>
          <a:bodyPr/>
          <a:lstStyle>
            <a:lvl1pPr>
              <a:defRPr>
                <a:solidFill>
                  <a:schemeClr val="tx1">
                    <a:lumMod val="50000"/>
                    <a:lumOff val="50000"/>
                  </a:schemeClr>
                </a:solidFill>
              </a:defRPr>
            </a:lvl1pPr>
          </a:lstStyle>
          <a:p>
            <a:pPr>
              <a:defRPr/>
            </a:pPr>
            <a:r>
              <a:rPr lang="en-US"/>
              <a:t>As of xx December 2016</a:t>
            </a:r>
            <a:endParaRPr lang="en-US" dirty="0"/>
          </a:p>
        </p:txBody>
      </p:sp>
    </p:spTree>
    <p:extLst>
      <p:ext uri="{BB962C8B-B14F-4D97-AF65-F5344CB8AC3E}">
        <p14:creationId xmlns:p14="http://schemas.microsoft.com/office/powerpoint/2010/main" val="716505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 - Background 1 15%">
    <p:bg>
      <p:bgPr>
        <a:solidFill>
          <a:srgbClr val="D9D9D9"/>
        </a:solidFill>
        <a:effectLst/>
      </p:bgPr>
    </p:bg>
    <p:spTree>
      <p:nvGrpSpPr>
        <p:cNvPr id="1" name=""/>
        <p:cNvGrpSpPr/>
        <p:nvPr/>
      </p:nvGrpSpPr>
      <p:grpSpPr>
        <a:xfrm>
          <a:off x="0" y="0"/>
          <a:ext cx="0" cy="0"/>
          <a:chOff x="0" y="0"/>
          <a:chExt cx="0" cy="0"/>
        </a:xfrm>
      </p:grpSpPr>
      <p:sp>
        <p:nvSpPr>
          <p:cNvPr id="4" name="Rounded Rectangle 37">
            <a:extLst>
              <a:ext uri="{FF2B5EF4-FFF2-40B4-BE49-F238E27FC236}">
                <a16:creationId xmlns:a16="http://schemas.microsoft.com/office/drawing/2014/main" id="{EBC370DE-C9F7-4D33-921F-B5C9EABDE29D}"/>
              </a:ext>
            </a:extLst>
          </p:cNvPr>
          <p:cNvSpPr/>
          <p:nvPr/>
        </p:nvSpPr>
        <p:spPr>
          <a:xfrm>
            <a:off x="203200" y="161925"/>
            <a:ext cx="8102600" cy="5207000"/>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0">
            <a:extLst>
              <a:ext uri="{FF2B5EF4-FFF2-40B4-BE49-F238E27FC236}">
                <a16:creationId xmlns:a16="http://schemas.microsoft.com/office/drawing/2014/main" id="{B030FBFF-E376-4E96-91FF-A9FDF695C759}"/>
              </a:ext>
            </a:extLst>
          </p:cNvPr>
          <p:cNvSpPr txBox="1">
            <a:spLocks noChangeArrowheads="1"/>
          </p:cNvSpPr>
          <p:nvPr/>
        </p:nvSpPr>
        <p:spPr bwMode="auto">
          <a:xfrm>
            <a:off x="457200" y="5526088"/>
            <a:ext cx="4316413" cy="83026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i="1"/>
              <a:t>“</a:t>
            </a:r>
            <a:r>
              <a:rPr lang="en-US" altLang="en-US" sz="1200" i="1">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46836344-D2D6-4D5D-B6DA-BCD9ED47518C}"/>
              </a:ext>
            </a:extLst>
          </p:cNvPr>
          <p:cNvSpPr>
            <a:spLocks noGrp="1"/>
          </p:cNvSpPr>
          <p:nvPr>
            <p:ph type="sldNum" sz="quarter" idx="13"/>
          </p:nvPr>
        </p:nvSpPr>
        <p:spPr/>
        <p:txBody>
          <a:bodyPr/>
          <a:lstStyle>
            <a:lvl1pPr>
              <a:defRPr smtClean="0">
                <a:solidFill>
                  <a:srgbClr val="7F7F7F"/>
                </a:solidFill>
              </a:defRPr>
            </a:lvl1pPr>
          </a:lstStyle>
          <a:p>
            <a:pPr>
              <a:defRPr/>
            </a:pPr>
            <a:fld id="{E6EA3AD1-CAFA-415C-9332-3D445A5B15D4}" type="slidenum">
              <a:rPr lang="en-US" altLang="en-US"/>
              <a:pPr>
                <a:defRPr/>
              </a:pPr>
              <a:t>‹#›</a:t>
            </a:fld>
            <a:endParaRPr lang="en-US" altLang="en-US"/>
          </a:p>
        </p:txBody>
      </p:sp>
      <p:sp>
        <p:nvSpPr>
          <p:cNvPr id="7" name="Footer Placeholder 3">
            <a:extLst>
              <a:ext uri="{FF2B5EF4-FFF2-40B4-BE49-F238E27FC236}">
                <a16:creationId xmlns:a16="http://schemas.microsoft.com/office/drawing/2014/main" id="{DBA4D83C-E73C-4D38-B82B-D9C504BCB212}"/>
              </a:ext>
            </a:extLst>
          </p:cNvPr>
          <p:cNvSpPr>
            <a:spLocks noGrp="1"/>
          </p:cNvSpPr>
          <p:nvPr>
            <p:ph type="ftr" sz="quarter" idx="14"/>
          </p:nvPr>
        </p:nvSpPr>
        <p:spPr/>
        <p:txBody>
          <a:bodyPr/>
          <a:lstStyle>
            <a:lvl1pPr>
              <a:defRPr>
                <a:solidFill>
                  <a:schemeClr val="tx1">
                    <a:lumMod val="50000"/>
                    <a:lumOff val="50000"/>
                  </a:schemeClr>
                </a:solidFill>
              </a:defRPr>
            </a:lvl1pPr>
          </a:lstStyle>
          <a:p>
            <a:pPr>
              <a:defRPr/>
            </a:pPr>
            <a:r>
              <a:rPr lang="en-US"/>
              <a:t>As of xx December 2016</a:t>
            </a:r>
            <a:endParaRPr lang="en-US" dirty="0"/>
          </a:p>
        </p:txBody>
      </p:sp>
    </p:spTree>
    <p:extLst>
      <p:ext uri="{BB962C8B-B14F-4D97-AF65-F5344CB8AC3E}">
        <p14:creationId xmlns:p14="http://schemas.microsoft.com/office/powerpoint/2010/main" val="13051268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le Slide - Background 1 15%">
    <p:bg>
      <p:bgPr>
        <a:solidFill>
          <a:srgbClr val="D9D9D9"/>
        </a:solidFill>
        <a:effectLst/>
      </p:bgPr>
    </p:bg>
    <p:spTree>
      <p:nvGrpSpPr>
        <p:cNvPr id="1" name=""/>
        <p:cNvGrpSpPr/>
        <p:nvPr/>
      </p:nvGrpSpPr>
      <p:grpSpPr>
        <a:xfrm>
          <a:off x="0" y="0"/>
          <a:ext cx="0" cy="0"/>
          <a:chOff x="0" y="0"/>
          <a:chExt cx="0" cy="0"/>
        </a:xfrm>
      </p:grpSpPr>
      <p:sp>
        <p:nvSpPr>
          <p:cNvPr id="4" name="Rounded Rectangle 37">
            <a:extLst>
              <a:ext uri="{FF2B5EF4-FFF2-40B4-BE49-F238E27FC236}">
                <a16:creationId xmlns:a16="http://schemas.microsoft.com/office/drawing/2014/main" id="{C7AA4388-4121-4A9A-96DB-A7915763A731}"/>
              </a:ext>
            </a:extLst>
          </p:cNvPr>
          <p:cNvSpPr/>
          <p:nvPr/>
        </p:nvSpPr>
        <p:spPr>
          <a:xfrm>
            <a:off x="203200" y="161925"/>
            <a:ext cx="8102600" cy="5207000"/>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2E09D92C-3BB6-4DAB-AC6F-B66EA7E20035}"/>
              </a:ext>
            </a:extLst>
          </p:cNvPr>
          <p:cNvSpPr>
            <a:spLocks noGrp="1"/>
          </p:cNvSpPr>
          <p:nvPr>
            <p:ph type="sldNum" sz="quarter" idx="13"/>
          </p:nvPr>
        </p:nvSpPr>
        <p:spPr/>
        <p:txBody>
          <a:bodyPr/>
          <a:lstStyle>
            <a:lvl1pPr>
              <a:defRPr smtClean="0">
                <a:solidFill>
                  <a:srgbClr val="7F7F7F"/>
                </a:solidFill>
              </a:defRPr>
            </a:lvl1pPr>
          </a:lstStyle>
          <a:p>
            <a:pPr>
              <a:defRPr/>
            </a:pPr>
            <a:fld id="{7FA99658-9C51-46F4-AC18-1EC316047844}" type="slidenum">
              <a:rPr lang="en-US" altLang="en-US"/>
              <a:pPr>
                <a:defRPr/>
              </a:pPr>
              <a:t>‹#›</a:t>
            </a:fld>
            <a:endParaRPr lang="en-US" altLang="en-US"/>
          </a:p>
        </p:txBody>
      </p:sp>
      <p:sp>
        <p:nvSpPr>
          <p:cNvPr id="6" name="Footer Placeholder 3">
            <a:extLst>
              <a:ext uri="{FF2B5EF4-FFF2-40B4-BE49-F238E27FC236}">
                <a16:creationId xmlns:a16="http://schemas.microsoft.com/office/drawing/2014/main" id="{C7F20F26-EBE8-4A8A-81A1-C142D8A75061}"/>
              </a:ext>
            </a:extLst>
          </p:cNvPr>
          <p:cNvSpPr>
            <a:spLocks noGrp="1"/>
          </p:cNvSpPr>
          <p:nvPr>
            <p:ph type="ftr" sz="quarter" idx="14"/>
          </p:nvPr>
        </p:nvSpPr>
        <p:spPr/>
        <p:txBody>
          <a:bodyPr/>
          <a:lstStyle>
            <a:lvl1pPr>
              <a:defRPr>
                <a:solidFill>
                  <a:schemeClr val="tx1">
                    <a:lumMod val="50000"/>
                    <a:lumOff val="50000"/>
                  </a:schemeClr>
                </a:solidFill>
              </a:defRPr>
            </a:lvl1pPr>
          </a:lstStyle>
          <a:p>
            <a:pPr>
              <a:defRPr/>
            </a:pPr>
            <a:r>
              <a:rPr lang="en-US"/>
              <a:t>As of xx December 2016</a:t>
            </a:r>
            <a:endParaRPr lang="en-US" dirty="0"/>
          </a:p>
        </p:txBody>
      </p:sp>
    </p:spTree>
    <p:extLst>
      <p:ext uri="{BB962C8B-B14F-4D97-AF65-F5344CB8AC3E}">
        <p14:creationId xmlns:p14="http://schemas.microsoft.com/office/powerpoint/2010/main" val="1965870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 Background 2 40%">
    <p:bg>
      <p:bgPr>
        <a:solidFill>
          <a:srgbClr val="C8C8C8"/>
        </a:solidFill>
        <a:effectLst/>
      </p:bgPr>
    </p:bg>
    <p:spTree>
      <p:nvGrpSpPr>
        <p:cNvPr id="1" name=""/>
        <p:cNvGrpSpPr/>
        <p:nvPr/>
      </p:nvGrpSpPr>
      <p:grpSpPr>
        <a:xfrm>
          <a:off x="0" y="0"/>
          <a:ext cx="0" cy="0"/>
          <a:chOff x="0" y="0"/>
          <a:chExt cx="0" cy="0"/>
        </a:xfrm>
      </p:grpSpPr>
      <p:sp>
        <p:nvSpPr>
          <p:cNvPr id="4" name="Rounded Rectangle 37">
            <a:extLst>
              <a:ext uri="{FF2B5EF4-FFF2-40B4-BE49-F238E27FC236}">
                <a16:creationId xmlns:a16="http://schemas.microsoft.com/office/drawing/2014/main" id="{F2EC0B0C-54DB-44AE-8200-06E22464D133}"/>
              </a:ext>
            </a:extLst>
          </p:cNvPr>
          <p:cNvSpPr/>
          <p:nvPr/>
        </p:nvSpPr>
        <p:spPr>
          <a:xfrm>
            <a:off x="203200" y="161925"/>
            <a:ext cx="8102600" cy="5207000"/>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0">
            <a:extLst>
              <a:ext uri="{FF2B5EF4-FFF2-40B4-BE49-F238E27FC236}">
                <a16:creationId xmlns:a16="http://schemas.microsoft.com/office/drawing/2014/main" id="{762B1CF4-1C8C-4750-B7F3-1C22C45232F7}"/>
              </a:ext>
            </a:extLst>
          </p:cNvPr>
          <p:cNvSpPr txBox="1">
            <a:spLocks noChangeArrowheads="1"/>
          </p:cNvSpPr>
          <p:nvPr/>
        </p:nvSpPr>
        <p:spPr bwMode="auto">
          <a:xfrm>
            <a:off x="457200" y="5526088"/>
            <a:ext cx="4316413" cy="83026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200" i="1"/>
              <a:t>“</a:t>
            </a:r>
            <a:r>
              <a:rPr lang="en-US" altLang="en-US" sz="1200" i="1">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6" name="Slide Number Placeholder 2">
            <a:extLst>
              <a:ext uri="{FF2B5EF4-FFF2-40B4-BE49-F238E27FC236}">
                <a16:creationId xmlns:a16="http://schemas.microsoft.com/office/drawing/2014/main" id="{81ABA216-4083-4546-AAFD-FFC3037B3D27}"/>
              </a:ext>
            </a:extLst>
          </p:cNvPr>
          <p:cNvSpPr>
            <a:spLocks noGrp="1"/>
          </p:cNvSpPr>
          <p:nvPr>
            <p:ph type="sldNum" sz="quarter" idx="13"/>
          </p:nvPr>
        </p:nvSpPr>
        <p:spPr/>
        <p:txBody>
          <a:bodyPr/>
          <a:lstStyle>
            <a:lvl1pPr>
              <a:defRPr smtClean="0">
                <a:solidFill>
                  <a:srgbClr val="7F7F7F"/>
                </a:solidFill>
              </a:defRPr>
            </a:lvl1pPr>
          </a:lstStyle>
          <a:p>
            <a:pPr>
              <a:defRPr/>
            </a:pPr>
            <a:fld id="{E532D251-18A5-46D2-8754-B4162A5753C5}" type="slidenum">
              <a:rPr lang="en-US" altLang="en-US"/>
              <a:pPr>
                <a:defRPr/>
              </a:pPr>
              <a:t>‹#›</a:t>
            </a:fld>
            <a:endParaRPr lang="en-US" altLang="en-US"/>
          </a:p>
        </p:txBody>
      </p:sp>
      <p:sp>
        <p:nvSpPr>
          <p:cNvPr id="7" name="Footer Placeholder 3">
            <a:extLst>
              <a:ext uri="{FF2B5EF4-FFF2-40B4-BE49-F238E27FC236}">
                <a16:creationId xmlns:a16="http://schemas.microsoft.com/office/drawing/2014/main" id="{34F17847-F2D4-41EE-B622-0ED160C940D8}"/>
              </a:ext>
            </a:extLst>
          </p:cNvPr>
          <p:cNvSpPr>
            <a:spLocks noGrp="1"/>
          </p:cNvSpPr>
          <p:nvPr>
            <p:ph type="ftr" sz="quarter" idx="14"/>
          </p:nvPr>
        </p:nvSpPr>
        <p:spPr/>
        <p:txBody>
          <a:bodyPr/>
          <a:lstStyle>
            <a:lvl1pPr>
              <a:defRPr>
                <a:solidFill>
                  <a:schemeClr val="tx1">
                    <a:lumMod val="50000"/>
                    <a:lumOff val="50000"/>
                  </a:schemeClr>
                </a:solidFill>
              </a:defRPr>
            </a:lvl1pPr>
          </a:lstStyle>
          <a:p>
            <a:pPr>
              <a:defRPr/>
            </a:pPr>
            <a:r>
              <a:rPr lang="en-US"/>
              <a:t>As of xx December 2016</a:t>
            </a:r>
            <a:endParaRPr lang="en-US" dirty="0"/>
          </a:p>
        </p:txBody>
      </p:sp>
    </p:spTree>
    <p:extLst>
      <p:ext uri="{BB962C8B-B14F-4D97-AF65-F5344CB8AC3E}">
        <p14:creationId xmlns:p14="http://schemas.microsoft.com/office/powerpoint/2010/main" val="1543056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itle Slide - Background 2 40%">
    <p:bg>
      <p:bgPr>
        <a:solidFill>
          <a:srgbClr val="C8C8C8"/>
        </a:solidFill>
        <a:effectLst/>
      </p:bgPr>
    </p:bg>
    <p:spTree>
      <p:nvGrpSpPr>
        <p:cNvPr id="1" name=""/>
        <p:cNvGrpSpPr/>
        <p:nvPr/>
      </p:nvGrpSpPr>
      <p:grpSpPr>
        <a:xfrm>
          <a:off x="0" y="0"/>
          <a:ext cx="0" cy="0"/>
          <a:chOff x="0" y="0"/>
          <a:chExt cx="0" cy="0"/>
        </a:xfrm>
      </p:grpSpPr>
      <p:sp>
        <p:nvSpPr>
          <p:cNvPr id="4" name="Rounded Rectangle 37">
            <a:extLst>
              <a:ext uri="{FF2B5EF4-FFF2-40B4-BE49-F238E27FC236}">
                <a16:creationId xmlns:a16="http://schemas.microsoft.com/office/drawing/2014/main" id="{35A6A944-6A88-46D8-977F-585F24136A18}"/>
              </a:ext>
            </a:extLst>
          </p:cNvPr>
          <p:cNvSpPr/>
          <p:nvPr/>
        </p:nvSpPr>
        <p:spPr>
          <a:xfrm>
            <a:off x="203200" y="161925"/>
            <a:ext cx="8102600" cy="5207000"/>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E66F6DB5-4D49-4409-86F2-50396D5584CF}"/>
              </a:ext>
            </a:extLst>
          </p:cNvPr>
          <p:cNvSpPr>
            <a:spLocks noGrp="1"/>
          </p:cNvSpPr>
          <p:nvPr>
            <p:ph type="sldNum" sz="quarter" idx="13"/>
          </p:nvPr>
        </p:nvSpPr>
        <p:spPr/>
        <p:txBody>
          <a:bodyPr/>
          <a:lstStyle>
            <a:lvl1pPr>
              <a:defRPr smtClean="0">
                <a:solidFill>
                  <a:srgbClr val="7F7F7F"/>
                </a:solidFill>
              </a:defRPr>
            </a:lvl1pPr>
          </a:lstStyle>
          <a:p>
            <a:pPr>
              <a:defRPr/>
            </a:pPr>
            <a:fld id="{768E3651-36A5-4DF3-89C1-96A8F4F76D37}" type="slidenum">
              <a:rPr lang="en-US" altLang="en-US"/>
              <a:pPr>
                <a:defRPr/>
              </a:pPr>
              <a:t>‹#›</a:t>
            </a:fld>
            <a:endParaRPr lang="en-US" altLang="en-US"/>
          </a:p>
        </p:txBody>
      </p:sp>
      <p:sp>
        <p:nvSpPr>
          <p:cNvPr id="6" name="Footer Placeholder 3">
            <a:extLst>
              <a:ext uri="{FF2B5EF4-FFF2-40B4-BE49-F238E27FC236}">
                <a16:creationId xmlns:a16="http://schemas.microsoft.com/office/drawing/2014/main" id="{64F35FD2-6406-42FB-B068-1244CE0F57B5}"/>
              </a:ext>
            </a:extLst>
          </p:cNvPr>
          <p:cNvSpPr>
            <a:spLocks noGrp="1"/>
          </p:cNvSpPr>
          <p:nvPr>
            <p:ph type="ftr" sz="quarter" idx="14"/>
          </p:nvPr>
        </p:nvSpPr>
        <p:spPr/>
        <p:txBody>
          <a:bodyPr/>
          <a:lstStyle>
            <a:lvl1pPr>
              <a:defRPr>
                <a:solidFill>
                  <a:schemeClr val="tx1">
                    <a:lumMod val="50000"/>
                    <a:lumOff val="50000"/>
                  </a:schemeClr>
                </a:solidFill>
              </a:defRPr>
            </a:lvl1pPr>
          </a:lstStyle>
          <a:p>
            <a:pPr>
              <a:defRPr/>
            </a:pPr>
            <a:r>
              <a:rPr lang="en-US"/>
              <a:t>As of xx December 2016</a:t>
            </a:r>
            <a:endParaRPr lang="en-US" dirty="0"/>
          </a:p>
        </p:txBody>
      </p:sp>
    </p:spTree>
    <p:extLst>
      <p:ext uri="{BB962C8B-B14F-4D97-AF65-F5344CB8AC3E}">
        <p14:creationId xmlns:p14="http://schemas.microsoft.com/office/powerpoint/2010/main" val="1715520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lIns="91429" tIns="45714" rIns="91429" bIns="45714"/>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lIns="91429" tIns="45714" rIns="91429" bIns="45714"/>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Tree>
    <p:extLst>
      <p:ext uri="{BB962C8B-B14F-4D97-AF65-F5344CB8AC3E}">
        <p14:creationId xmlns:p14="http://schemas.microsoft.com/office/powerpoint/2010/main" val="328986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492BEFE-BFF1-4480-8C63-75D90A2FF816}"/>
              </a:ext>
            </a:extLst>
          </p:cNvPr>
          <p:cNvSpPr>
            <a:spLocks noGrp="1" noChangeArrowheads="1"/>
          </p:cNvSpPr>
          <p:nvPr>
            <p:ph type="sldNum" sz="quarter" idx="10"/>
          </p:nvPr>
        </p:nvSpPr>
        <p:spPr>
          <a:xfrm>
            <a:off x="3657600" y="6245225"/>
            <a:ext cx="2133600" cy="476250"/>
          </a:xfrm>
        </p:spPr>
        <p:txBody>
          <a:bodyPr/>
          <a:lstStyle>
            <a:lvl1pPr>
              <a:defRPr smtClean="0"/>
            </a:lvl1pPr>
          </a:lstStyle>
          <a:p>
            <a:pPr>
              <a:defRPr/>
            </a:pPr>
            <a:fld id="{E4030A35-4E10-4592-AEC1-35B7F89E6660}" type="slidenum">
              <a:rPr lang="en-US" altLang="en-US"/>
              <a:pPr>
                <a:defRPr/>
              </a:pPr>
              <a:t>‹#›</a:t>
            </a:fld>
            <a:endParaRPr lang="en-US" altLang="en-US"/>
          </a:p>
        </p:txBody>
      </p:sp>
    </p:spTree>
    <p:extLst>
      <p:ext uri="{BB962C8B-B14F-4D97-AF65-F5344CB8AC3E}">
        <p14:creationId xmlns:p14="http://schemas.microsoft.com/office/powerpoint/2010/main" val="6356714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3886200"/>
          </a:xfrm>
          <a:prstGeom prst="rect">
            <a:avLst/>
          </a:prstGeom>
        </p:spPr>
        <p:txBody>
          <a:bodyPr rtlCol="0">
            <a:normAutofit/>
          </a:bodyPr>
          <a:lstStyle/>
          <a:p>
            <a:pPr lvl="0"/>
            <a:r>
              <a:rPr lang="en-US" noProof="0"/>
              <a:t>Click icon to add chart</a:t>
            </a:r>
          </a:p>
        </p:txBody>
      </p:sp>
      <p:sp>
        <p:nvSpPr>
          <p:cNvPr id="4" name="Rectangle 6">
            <a:extLst>
              <a:ext uri="{FF2B5EF4-FFF2-40B4-BE49-F238E27FC236}">
                <a16:creationId xmlns:a16="http://schemas.microsoft.com/office/drawing/2014/main" id="{8B91E978-FFEB-421F-8159-898E923E461B}"/>
              </a:ext>
            </a:extLst>
          </p:cNvPr>
          <p:cNvSpPr>
            <a:spLocks noGrp="1" noChangeArrowheads="1"/>
          </p:cNvSpPr>
          <p:nvPr>
            <p:ph type="sldNum" sz="quarter" idx="10"/>
          </p:nvPr>
        </p:nvSpPr>
        <p:spPr>
          <a:xfrm>
            <a:off x="3657600" y="6245225"/>
            <a:ext cx="2133600" cy="476250"/>
          </a:xfrm>
        </p:spPr>
        <p:txBody>
          <a:bodyPr/>
          <a:lstStyle>
            <a:lvl1pPr>
              <a:defRPr smtClean="0"/>
            </a:lvl1pPr>
          </a:lstStyle>
          <a:p>
            <a:pPr>
              <a:defRPr/>
            </a:pPr>
            <a:fld id="{D87F84CE-E4BB-4724-A68D-ECFD17B1DE7E}" type="slidenum">
              <a:rPr lang="en-US" altLang="en-US"/>
              <a:pPr>
                <a:defRPr/>
              </a:pPr>
              <a:t>‹#›</a:t>
            </a:fld>
            <a:endParaRPr lang="en-US" altLang="en-US"/>
          </a:p>
        </p:txBody>
      </p:sp>
    </p:spTree>
    <p:extLst>
      <p:ext uri="{BB962C8B-B14F-4D97-AF65-F5344CB8AC3E}">
        <p14:creationId xmlns:p14="http://schemas.microsoft.com/office/powerpoint/2010/main" val="4252113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a:extLst>
              <a:ext uri="{FF2B5EF4-FFF2-40B4-BE49-F238E27FC236}">
                <a16:creationId xmlns:a16="http://schemas.microsoft.com/office/drawing/2014/main" id="{71C65154-8DBD-479C-9A9A-E8AF6651E87C}"/>
              </a:ext>
            </a:extLst>
          </p:cNvPr>
          <p:cNvSpPr>
            <a:spLocks noGrp="1"/>
          </p:cNvSpPr>
          <p:nvPr>
            <p:ph type="ftr" sz="quarter" idx="10"/>
          </p:nvPr>
        </p:nvSpPr>
        <p:spPr/>
        <p:txBody>
          <a:bodyPr/>
          <a:lstStyle>
            <a:lvl1pPr>
              <a:defRPr/>
            </a:lvl1pPr>
          </a:lstStyle>
          <a:p>
            <a:pPr>
              <a:defRPr/>
            </a:pPr>
            <a:r>
              <a:rPr lang="en-US"/>
              <a:t>As of xx December 2016</a:t>
            </a:r>
          </a:p>
        </p:txBody>
      </p:sp>
      <p:sp>
        <p:nvSpPr>
          <p:cNvPr id="5" name="Slide Number Placeholder 5">
            <a:extLst>
              <a:ext uri="{FF2B5EF4-FFF2-40B4-BE49-F238E27FC236}">
                <a16:creationId xmlns:a16="http://schemas.microsoft.com/office/drawing/2014/main" id="{EA31C5E2-DDC4-4AEC-AFC1-3C891F5137C8}"/>
              </a:ext>
            </a:extLst>
          </p:cNvPr>
          <p:cNvSpPr>
            <a:spLocks noGrp="1"/>
          </p:cNvSpPr>
          <p:nvPr>
            <p:ph type="sldNum" sz="quarter" idx="11"/>
          </p:nvPr>
        </p:nvSpPr>
        <p:spPr/>
        <p:txBody>
          <a:bodyPr/>
          <a:lstStyle>
            <a:lvl1pPr>
              <a:defRPr/>
            </a:lvl1pPr>
          </a:lstStyle>
          <a:p>
            <a:pPr>
              <a:defRPr/>
            </a:pPr>
            <a:fld id="{7692934A-08C3-4D2B-BE12-1189A56EFAFB}" type="slidenum">
              <a:rPr lang="en-US" altLang="en-US"/>
              <a:pPr>
                <a:defRPr/>
              </a:pPr>
              <a:t>‹#›</a:t>
            </a:fld>
            <a:endParaRPr lang="en-US" altLang="en-US"/>
          </a:p>
        </p:txBody>
      </p:sp>
    </p:spTree>
    <p:extLst>
      <p:ext uri="{BB962C8B-B14F-4D97-AF65-F5344CB8AC3E}">
        <p14:creationId xmlns:p14="http://schemas.microsoft.com/office/powerpoint/2010/main" val="309666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D2A9190-A04A-4A32-AD23-56BE97A57D5C}" type="slidenum">
              <a:rPr lang="en-US"/>
              <a:pPr>
                <a:defRPr/>
              </a:pPr>
              <a:t>‹#›</a:t>
            </a:fld>
            <a:endParaRPr lang="en-US"/>
          </a:p>
        </p:txBody>
      </p:sp>
    </p:spTree>
    <p:extLst>
      <p:ext uri="{BB962C8B-B14F-4D97-AF65-F5344CB8AC3E}">
        <p14:creationId xmlns:p14="http://schemas.microsoft.com/office/powerpoint/2010/main" val="10995262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a:extLst>
              <a:ext uri="{FF2B5EF4-FFF2-40B4-BE49-F238E27FC236}">
                <a16:creationId xmlns:a16="http://schemas.microsoft.com/office/drawing/2014/main" id="{D1976B8A-CA23-49D0-9D4C-44F2D4444544}"/>
              </a:ext>
            </a:extLst>
          </p:cNvPr>
          <p:cNvSpPr>
            <a:spLocks noGrp="1"/>
          </p:cNvSpPr>
          <p:nvPr>
            <p:ph type="ftr" sz="quarter" idx="10"/>
          </p:nvPr>
        </p:nvSpPr>
        <p:spPr/>
        <p:txBody>
          <a:bodyPr/>
          <a:lstStyle>
            <a:lvl1pPr>
              <a:defRPr/>
            </a:lvl1pPr>
          </a:lstStyle>
          <a:p>
            <a:pPr>
              <a:defRPr/>
            </a:pPr>
            <a:r>
              <a:rPr lang="en-US"/>
              <a:t>As of xx December 2016</a:t>
            </a:r>
          </a:p>
        </p:txBody>
      </p:sp>
      <p:sp>
        <p:nvSpPr>
          <p:cNvPr id="5" name="Slide Number Placeholder 5">
            <a:extLst>
              <a:ext uri="{FF2B5EF4-FFF2-40B4-BE49-F238E27FC236}">
                <a16:creationId xmlns:a16="http://schemas.microsoft.com/office/drawing/2014/main" id="{2FEEF682-17C1-4DD0-A150-6ABF415AD5CE}"/>
              </a:ext>
            </a:extLst>
          </p:cNvPr>
          <p:cNvSpPr>
            <a:spLocks noGrp="1"/>
          </p:cNvSpPr>
          <p:nvPr>
            <p:ph type="sldNum" sz="quarter" idx="11"/>
          </p:nvPr>
        </p:nvSpPr>
        <p:spPr/>
        <p:txBody>
          <a:bodyPr/>
          <a:lstStyle>
            <a:lvl1pPr>
              <a:defRPr/>
            </a:lvl1pPr>
          </a:lstStyle>
          <a:p>
            <a:pPr>
              <a:defRPr/>
            </a:pPr>
            <a:fld id="{FCD536CE-7770-4908-B00E-8621675DF775}" type="slidenum">
              <a:rPr lang="en-US" altLang="en-US"/>
              <a:pPr>
                <a:defRPr/>
              </a:pPr>
              <a:t>‹#›</a:t>
            </a:fld>
            <a:endParaRPr lang="en-US" altLang="en-US"/>
          </a:p>
        </p:txBody>
      </p:sp>
    </p:spTree>
    <p:extLst>
      <p:ext uri="{BB962C8B-B14F-4D97-AF65-F5344CB8AC3E}">
        <p14:creationId xmlns:p14="http://schemas.microsoft.com/office/powerpoint/2010/main" val="17892555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a:extLst>
              <a:ext uri="{FF2B5EF4-FFF2-40B4-BE49-F238E27FC236}">
                <a16:creationId xmlns:a16="http://schemas.microsoft.com/office/drawing/2014/main" id="{30448272-20FE-4E4C-9343-3196478B66BA}"/>
              </a:ext>
            </a:extLst>
          </p:cNvPr>
          <p:cNvSpPr>
            <a:spLocks noGrp="1"/>
          </p:cNvSpPr>
          <p:nvPr>
            <p:ph type="ftr" sz="quarter" idx="10"/>
          </p:nvPr>
        </p:nvSpPr>
        <p:spPr/>
        <p:txBody>
          <a:bodyPr/>
          <a:lstStyle>
            <a:lvl1pPr>
              <a:defRPr/>
            </a:lvl1pPr>
          </a:lstStyle>
          <a:p>
            <a:pPr>
              <a:defRPr/>
            </a:pPr>
            <a:r>
              <a:rPr lang="en-US"/>
              <a:t>As of xx December 2016</a:t>
            </a:r>
          </a:p>
        </p:txBody>
      </p:sp>
      <p:sp>
        <p:nvSpPr>
          <p:cNvPr id="5" name="Slide Number Placeholder 5">
            <a:extLst>
              <a:ext uri="{FF2B5EF4-FFF2-40B4-BE49-F238E27FC236}">
                <a16:creationId xmlns:a16="http://schemas.microsoft.com/office/drawing/2014/main" id="{1C46A187-C927-46F4-B319-30190419D8AE}"/>
              </a:ext>
            </a:extLst>
          </p:cNvPr>
          <p:cNvSpPr>
            <a:spLocks noGrp="1"/>
          </p:cNvSpPr>
          <p:nvPr>
            <p:ph type="sldNum" sz="quarter" idx="11"/>
          </p:nvPr>
        </p:nvSpPr>
        <p:spPr/>
        <p:txBody>
          <a:bodyPr/>
          <a:lstStyle>
            <a:lvl1pPr>
              <a:defRPr/>
            </a:lvl1pPr>
          </a:lstStyle>
          <a:p>
            <a:pPr>
              <a:defRPr/>
            </a:pPr>
            <a:fld id="{85EB4C17-888D-4D57-AFCC-E3B57266CFF0}" type="slidenum">
              <a:rPr lang="en-US" altLang="en-US"/>
              <a:pPr>
                <a:defRPr/>
              </a:pPr>
              <a:t>‹#›</a:t>
            </a:fld>
            <a:endParaRPr lang="en-US" altLang="en-US"/>
          </a:p>
        </p:txBody>
      </p:sp>
    </p:spTree>
    <p:extLst>
      <p:ext uri="{BB962C8B-B14F-4D97-AF65-F5344CB8AC3E}">
        <p14:creationId xmlns:p14="http://schemas.microsoft.com/office/powerpoint/2010/main" val="10252429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a:extLst>
              <a:ext uri="{FF2B5EF4-FFF2-40B4-BE49-F238E27FC236}">
                <a16:creationId xmlns:a16="http://schemas.microsoft.com/office/drawing/2014/main" id="{6F5D3176-D9EE-4A73-813E-E98CCF1C0FC5}"/>
              </a:ext>
            </a:extLst>
          </p:cNvPr>
          <p:cNvSpPr>
            <a:spLocks noGrp="1"/>
          </p:cNvSpPr>
          <p:nvPr>
            <p:ph type="ftr" sz="quarter" idx="10"/>
          </p:nvPr>
        </p:nvSpPr>
        <p:spPr/>
        <p:txBody>
          <a:bodyPr/>
          <a:lstStyle>
            <a:lvl1pPr>
              <a:defRPr/>
            </a:lvl1pPr>
          </a:lstStyle>
          <a:p>
            <a:pPr>
              <a:defRPr/>
            </a:pPr>
            <a:r>
              <a:rPr lang="en-US"/>
              <a:t>As of xx December 2016</a:t>
            </a:r>
          </a:p>
        </p:txBody>
      </p:sp>
      <p:sp>
        <p:nvSpPr>
          <p:cNvPr id="5" name="Slide Number Placeholder 5">
            <a:extLst>
              <a:ext uri="{FF2B5EF4-FFF2-40B4-BE49-F238E27FC236}">
                <a16:creationId xmlns:a16="http://schemas.microsoft.com/office/drawing/2014/main" id="{78EFC837-B7CF-4610-BAFC-06D07A00DB78}"/>
              </a:ext>
            </a:extLst>
          </p:cNvPr>
          <p:cNvSpPr>
            <a:spLocks noGrp="1"/>
          </p:cNvSpPr>
          <p:nvPr>
            <p:ph type="sldNum" sz="quarter" idx="11"/>
          </p:nvPr>
        </p:nvSpPr>
        <p:spPr/>
        <p:txBody>
          <a:bodyPr/>
          <a:lstStyle>
            <a:lvl1pPr>
              <a:defRPr/>
            </a:lvl1pPr>
          </a:lstStyle>
          <a:p>
            <a:pPr>
              <a:defRPr/>
            </a:pPr>
            <a:fld id="{02C8DF7D-8762-4963-9959-6DD79063A865}" type="slidenum">
              <a:rPr lang="en-US" altLang="en-US"/>
              <a:pPr>
                <a:defRPr/>
              </a:pPr>
              <a:t>‹#›</a:t>
            </a:fld>
            <a:endParaRPr lang="en-US" altLang="en-US"/>
          </a:p>
        </p:txBody>
      </p:sp>
    </p:spTree>
    <p:extLst>
      <p:ext uri="{BB962C8B-B14F-4D97-AF65-F5344CB8AC3E}">
        <p14:creationId xmlns:p14="http://schemas.microsoft.com/office/powerpoint/2010/main" val="2328313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a:extLst>
              <a:ext uri="{FF2B5EF4-FFF2-40B4-BE49-F238E27FC236}">
                <a16:creationId xmlns:a16="http://schemas.microsoft.com/office/drawing/2014/main" id="{48897239-269D-4EF5-A6DA-91138D6F175F}"/>
              </a:ext>
            </a:extLst>
          </p:cNvPr>
          <p:cNvSpPr>
            <a:spLocks noGrp="1"/>
          </p:cNvSpPr>
          <p:nvPr>
            <p:ph type="ftr" sz="quarter" idx="10"/>
          </p:nvPr>
        </p:nvSpPr>
        <p:spPr/>
        <p:txBody>
          <a:bodyPr/>
          <a:lstStyle>
            <a:lvl1pPr>
              <a:defRPr/>
            </a:lvl1pPr>
          </a:lstStyle>
          <a:p>
            <a:pPr>
              <a:defRPr/>
            </a:pPr>
            <a:r>
              <a:rPr lang="en-US"/>
              <a:t>As of xx December 2016</a:t>
            </a:r>
          </a:p>
        </p:txBody>
      </p:sp>
      <p:sp>
        <p:nvSpPr>
          <p:cNvPr id="5" name="Slide Number Placeholder 5">
            <a:extLst>
              <a:ext uri="{FF2B5EF4-FFF2-40B4-BE49-F238E27FC236}">
                <a16:creationId xmlns:a16="http://schemas.microsoft.com/office/drawing/2014/main" id="{578F941D-86B7-492A-BFA0-2512F16213BC}"/>
              </a:ext>
            </a:extLst>
          </p:cNvPr>
          <p:cNvSpPr>
            <a:spLocks noGrp="1"/>
          </p:cNvSpPr>
          <p:nvPr>
            <p:ph type="sldNum" sz="quarter" idx="11"/>
          </p:nvPr>
        </p:nvSpPr>
        <p:spPr/>
        <p:txBody>
          <a:bodyPr/>
          <a:lstStyle>
            <a:lvl1pPr>
              <a:defRPr/>
            </a:lvl1pPr>
          </a:lstStyle>
          <a:p>
            <a:pPr>
              <a:defRPr/>
            </a:pPr>
            <a:fld id="{B6FE98C3-6F6A-46A9-A7C3-671BEF356CBA}" type="slidenum">
              <a:rPr lang="en-US" altLang="en-US"/>
              <a:pPr>
                <a:defRPr/>
              </a:pPr>
              <a:t>‹#›</a:t>
            </a:fld>
            <a:endParaRPr lang="en-US" altLang="en-US"/>
          </a:p>
        </p:txBody>
      </p:sp>
    </p:spTree>
    <p:extLst>
      <p:ext uri="{BB962C8B-B14F-4D97-AF65-F5344CB8AC3E}">
        <p14:creationId xmlns:p14="http://schemas.microsoft.com/office/powerpoint/2010/main" val="6179872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a:extLst>
              <a:ext uri="{FF2B5EF4-FFF2-40B4-BE49-F238E27FC236}">
                <a16:creationId xmlns:a16="http://schemas.microsoft.com/office/drawing/2014/main" id="{4E3E8C7F-72D4-48EC-B48C-86BEC5BDA385}"/>
              </a:ext>
            </a:extLst>
          </p:cNvPr>
          <p:cNvSpPr>
            <a:spLocks noGrp="1"/>
          </p:cNvSpPr>
          <p:nvPr>
            <p:ph type="ftr" sz="quarter" idx="10"/>
          </p:nvPr>
        </p:nvSpPr>
        <p:spPr/>
        <p:txBody>
          <a:bodyPr/>
          <a:lstStyle>
            <a:lvl1pPr>
              <a:defRPr/>
            </a:lvl1pPr>
          </a:lstStyle>
          <a:p>
            <a:pPr>
              <a:defRPr/>
            </a:pPr>
            <a:r>
              <a:rPr lang="en-US"/>
              <a:t>As of xx December 2016</a:t>
            </a:r>
          </a:p>
        </p:txBody>
      </p:sp>
      <p:sp>
        <p:nvSpPr>
          <p:cNvPr id="5" name="Slide Number Placeholder 5">
            <a:extLst>
              <a:ext uri="{FF2B5EF4-FFF2-40B4-BE49-F238E27FC236}">
                <a16:creationId xmlns:a16="http://schemas.microsoft.com/office/drawing/2014/main" id="{0DD07A5D-894E-4B30-AAC9-C0D07F52A56A}"/>
              </a:ext>
            </a:extLst>
          </p:cNvPr>
          <p:cNvSpPr>
            <a:spLocks noGrp="1"/>
          </p:cNvSpPr>
          <p:nvPr>
            <p:ph type="sldNum" sz="quarter" idx="11"/>
          </p:nvPr>
        </p:nvSpPr>
        <p:spPr/>
        <p:txBody>
          <a:bodyPr/>
          <a:lstStyle>
            <a:lvl1pPr>
              <a:defRPr/>
            </a:lvl1pPr>
          </a:lstStyle>
          <a:p>
            <a:pPr>
              <a:defRPr/>
            </a:pPr>
            <a:fld id="{DCDBA049-5EFC-4557-82E0-EE41145EF61B}" type="slidenum">
              <a:rPr lang="en-US" altLang="en-US"/>
              <a:pPr>
                <a:defRPr/>
              </a:pPr>
              <a:t>‹#›</a:t>
            </a:fld>
            <a:endParaRPr lang="en-US" altLang="en-US"/>
          </a:p>
        </p:txBody>
      </p:sp>
    </p:spTree>
    <p:extLst>
      <p:ext uri="{BB962C8B-B14F-4D97-AF65-F5344CB8AC3E}">
        <p14:creationId xmlns:p14="http://schemas.microsoft.com/office/powerpoint/2010/main" val="6407112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tIns="0"/>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a:t>Click to edit Master text styles</a:t>
            </a:r>
          </a:p>
        </p:txBody>
      </p:sp>
      <p:sp>
        <p:nvSpPr>
          <p:cNvPr id="3" name="Picture Placeholder 2"/>
          <p:cNvSpPr>
            <a:spLocks noGrp="1"/>
          </p:cNvSpPr>
          <p:nvPr>
            <p:ph type="pic" sz="quarter" idx="12"/>
          </p:nvPr>
        </p:nvSpPr>
        <p:spPr>
          <a:xfrm>
            <a:off x="304800" y="942975"/>
            <a:ext cx="8382000" cy="4761228"/>
          </a:xfrm>
        </p:spPr>
        <p:txBody>
          <a:bodyPr/>
          <a:lstStyle/>
          <a:p>
            <a:pPr lvl="0"/>
            <a:r>
              <a:rPr lang="en-US" noProof="0"/>
              <a:t>Click icon to add picture</a:t>
            </a:r>
          </a:p>
        </p:txBody>
      </p:sp>
      <p:sp>
        <p:nvSpPr>
          <p:cNvPr id="5" name="Footer Placeholder 4">
            <a:extLst>
              <a:ext uri="{FF2B5EF4-FFF2-40B4-BE49-F238E27FC236}">
                <a16:creationId xmlns:a16="http://schemas.microsoft.com/office/drawing/2014/main" id="{C5DA3394-C36C-4178-A981-623ABE00B16F}"/>
              </a:ext>
            </a:extLst>
          </p:cNvPr>
          <p:cNvSpPr>
            <a:spLocks noGrp="1"/>
          </p:cNvSpPr>
          <p:nvPr>
            <p:ph type="ftr" sz="quarter" idx="13"/>
          </p:nvPr>
        </p:nvSpPr>
        <p:spPr/>
        <p:txBody>
          <a:bodyPr/>
          <a:lstStyle>
            <a:lvl1pPr>
              <a:defRPr/>
            </a:lvl1pPr>
          </a:lstStyle>
          <a:p>
            <a:pPr>
              <a:defRPr/>
            </a:pPr>
            <a:r>
              <a:rPr lang="en-US"/>
              <a:t>As of xx December 2016</a:t>
            </a:r>
          </a:p>
        </p:txBody>
      </p:sp>
      <p:sp>
        <p:nvSpPr>
          <p:cNvPr id="6" name="Slide Number Placeholder 5">
            <a:extLst>
              <a:ext uri="{FF2B5EF4-FFF2-40B4-BE49-F238E27FC236}">
                <a16:creationId xmlns:a16="http://schemas.microsoft.com/office/drawing/2014/main" id="{ED66BA90-F1C2-47F6-A90A-2D16804256B6}"/>
              </a:ext>
            </a:extLst>
          </p:cNvPr>
          <p:cNvSpPr>
            <a:spLocks noGrp="1"/>
          </p:cNvSpPr>
          <p:nvPr>
            <p:ph type="sldNum" sz="quarter" idx="14"/>
          </p:nvPr>
        </p:nvSpPr>
        <p:spPr/>
        <p:txBody>
          <a:bodyPr/>
          <a:lstStyle>
            <a:lvl1pPr>
              <a:defRPr/>
            </a:lvl1pPr>
          </a:lstStyle>
          <a:p>
            <a:pPr>
              <a:defRPr/>
            </a:pPr>
            <a:fld id="{C8E714C5-A9C8-4006-95C3-131A831691E7}" type="slidenum">
              <a:rPr lang="en-US" altLang="en-US"/>
              <a:pPr>
                <a:defRPr/>
              </a:pPr>
              <a:t>‹#›</a:t>
            </a:fld>
            <a:endParaRPr lang="en-US" altLang="en-US"/>
          </a:p>
        </p:txBody>
      </p:sp>
    </p:spTree>
    <p:extLst>
      <p:ext uri="{BB962C8B-B14F-4D97-AF65-F5344CB8AC3E}">
        <p14:creationId xmlns:p14="http://schemas.microsoft.com/office/powerpoint/2010/main" val="3677501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A503811-A210-4E83-BDFF-B449D482EFBB}"/>
              </a:ext>
            </a:extLst>
          </p:cNvPr>
          <p:cNvSpPr>
            <a:spLocks noGrp="1"/>
          </p:cNvSpPr>
          <p:nvPr>
            <p:ph type="ftr" sz="quarter" idx="17"/>
          </p:nvPr>
        </p:nvSpPr>
        <p:spPr/>
        <p:txBody>
          <a:bodyPr/>
          <a:lstStyle>
            <a:lvl1pPr>
              <a:defRPr/>
            </a:lvl1pPr>
          </a:lstStyle>
          <a:p>
            <a:pPr>
              <a:defRPr/>
            </a:pPr>
            <a:r>
              <a:rPr lang="en-US"/>
              <a:t>As of xx December 2016</a:t>
            </a:r>
          </a:p>
        </p:txBody>
      </p:sp>
      <p:sp>
        <p:nvSpPr>
          <p:cNvPr id="6" name="Slide Number Placeholder 5">
            <a:extLst>
              <a:ext uri="{FF2B5EF4-FFF2-40B4-BE49-F238E27FC236}">
                <a16:creationId xmlns:a16="http://schemas.microsoft.com/office/drawing/2014/main" id="{59AB9D1B-73D4-4C5D-9E56-59A68BDEA73F}"/>
              </a:ext>
            </a:extLst>
          </p:cNvPr>
          <p:cNvSpPr>
            <a:spLocks noGrp="1"/>
          </p:cNvSpPr>
          <p:nvPr>
            <p:ph type="sldNum" sz="quarter" idx="18"/>
          </p:nvPr>
        </p:nvSpPr>
        <p:spPr/>
        <p:txBody>
          <a:bodyPr/>
          <a:lstStyle>
            <a:lvl1pPr>
              <a:defRPr/>
            </a:lvl1pPr>
          </a:lstStyle>
          <a:p>
            <a:pPr>
              <a:defRPr/>
            </a:pPr>
            <a:fld id="{6C74958D-F130-44C1-95B7-DDDF233EE0D9}" type="slidenum">
              <a:rPr lang="en-US" altLang="en-US"/>
              <a:pPr>
                <a:defRPr/>
              </a:pPr>
              <a:t>‹#›</a:t>
            </a:fld>
            <a:endParaRPr lang="en-US" altLang="en-US"/>
          </a:p>
        </p:txBody>
      </p:sp>
    </p:spTree>
    <p:extLst>
      <p:ext uri="{BB962C8B-B14F-4D97-AF65-F5344CB8AC3E}">
        <p14:creationId xmlns:p14="http://schemas.microsoft.com/office/powerpoint/2010/main" val="15020042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5BBE2F13-2241-4419-A23D-54660A1EC8E1}"/>
              </a:ext>
            </a:extLst>
          </p:cNvPr>
          <p:cNvSpPr>
            <a:spLocks noGrp="1"/>
          </p:cNvSpPr>
          <p:nvPr>
            <p:ph type="ftr" sz="quarter" idx="17"/>
          </p:nvPr>
        </p:nvSpPr>
        <p:spPr/>
        <p:txBody>
          <a:bodyPr/>
          <a:lstStyle>
            <a:lvl1pPr>
              <a:defRPr/>
            </a:lvl1pPr>
          </a:lstStyle>
          <a:p>
            <a:pPr>
              <a:defRPr/>
            </a:pPr>
            <a:r>
              <a:rPr lang="en-US"/>
              <a:t>As of xx December 2016</a:t>
            </a:r>
          </a:p>
        </p:txBody>
      </p:sp>
      <p:sp>
        <p:nvSpPr>
          <p:cNvPr id="8" name="Slide Number Placeholder 5">
            <a:extLst>
              <a:ext uri="{FF2B5EF4-FFF2-40B4-BE49-F238E27FC236}">
                <a16:creationId xmlns:a16="http://schemas.microsoft.com/office/drawing/2014/main" id="{F0EA9D67-B0ED-46A2-A463-68DFDAF77641}"/>
              </a:ext>
            </a:extLst>
          </p:cNvPr>
          <p:cNvSpPr>
            <a:spLocks noGrp="1"/>
          </p:cNvSpPr>
          <p:nvPr>
            <p:ph type="sldNum" sz="quarter" idx="18"/>
          </p:nvPr>
        </p:nvSpPr>
        <p:spPr/>
        <p:txBody>
          <a:bodyPr/>
          <a:lstStyle>
            <a:lvl1pPr>
              <a:defRPr/>
            </a:lvl1pPr>
          </a:lstStyle>
          <a:p>
            <a:pPr>
              <a:defRPr/>
            </a:pPr>
            <a:fld id="{C3FCF686-D25B-44E1-88EB-67FDA8C442F7}" type="slidenum">
              <a:rPr lang="en-US" altLang="en-US"/>
              <a:pPr>
                <a:defRPr/>
              </a:pPr>
              <a:t>‹#›</a:t>
            </a:fld>
            <a:endParaRPr lang="en-US" altLang="en-US"/>
          </a:p>
        </p:txBody>
      </p:sp>
    </p:spTree>
    <p:extLst>
      <p:ext uri="{BB962C8B-B14F-4D97-AF65-F5344CB8AC3E}">
        <p14:creationId xmlns:p14="http://schemas.microsoft.com/office/powerpoint/2010/main" val="37805530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6B122C4-A51E-4A01-9E92-01AA724334D8}"/>
              </a:ext>
            </a:extLst>
          </p:cNvPr>
          <p:cNvSpPr>
            <a:spLocks noGrp="1"/>
          </p:cNvSpPr>
          <p:nvPr>
            <p:ph type="ftr" sz="quarter" idx="17"/>
          </p:nvPr>
        </p:nvSpPr>
        <p:spPr/>
        <p:txBody>
          <a:bodyPr/>
          <a:lstStyle>
            <a:lvl1pPr>
              <a:defRPr/>
            </a:lvl1pPr>
          </a:lstStyle>
          <a:p>
            <a:pPr>
              <a:defRPr/>
            </a:pPr>
            <a:r>
              <a:rPr lang="en-US"/>
              <a:t>As of xx December 2016</a:t>
            </a:r>
          </a:p>
        </p:txBody>
      </p:sp>
      <p:sp>
        <p:nvSpPr>
          <p:cNvPr id="6" name="Slide Number Placeholder 5">
            <a:extLst>
              <a:ext uri="{FF2B5EF4-FFF2-40B4-BE49-F238E27FC236}">
                <a16:creationId xmlns:a16="http://schemas.microsoft.com/office/drawing/2014/main" id="{061AAD9E-85B0-40C8-A749-D6B5D9F0E0B6}"/>
              </a:ext>
            </a:extLst>
          </p:cNvPr>
          <p:cNvSpPr>
            <a:spLocks noGrp="1"/>
          </p:cNvSpPr>
          <p:nvPr>
            <p:ph type="sldNum" sz="quarter" idx="18"/>
          </p:nvPr>
        </p:nvSpPr>
        <p:spPr/>
        <p:txBody>
          <a:bodyPr/>
          <a:lstStyle>
            <a:lvl1pPr>
              <a:defRPr/>
            </a:lvl1pPr>
          </a:lstStyle>
          <a:p>
            <a:pPr>
              <a:defRPr/>
            </a:pPr>
            <a:fld id="{641007D3-0AC4-41D1-B87A-7ED09A55AE0C}" type="slidenum">
              <a:rPr lang="en-US" altLang="en-US"/>
              <a:pPr>
                <a:defRPr/>
              </a:pPr>
              <a:t>‹#›</a:t>
            </a:fld>
            <a:endParaRPr lang="en-US" altLang="en-US"/>
          </a:p>
        </p:txBody>
      </p:sp>
    </p:spTree>
    <p:extLst>
      <p:ext uri="{BB962C8B-B14F-4D97-AF65-F5344CB8AC3E}">
        <p14:creationId xmlns:p14="http://schemas.microsoft.com/office/powerpoint/2010/main" val="23439311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 Quad-Char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7AFA314-9FB4-4AF5-BF5F-7EECF13648B9}"/>
              </a:ext>
            </a:extLst>
          </p:cNvPr>
          <p:cNvCxnSpPr/>
          <p:nvPr/>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2F9EA1-91D8-4393-920A-A0B5919DDB14}"/>
              </a:ext>
            </a:extLst>
          </p:cNvPr>
          <p:cNvCxnSpPr/>
          <p:nvPr/>
        </p:nvCxnSpPr>
        <p:spPr>
          <a:xfrm>
            <a:off x="449262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9AFCED4C-A4D8-43A1-A0E1-B5CB742A4CEE}"/>
              </a:ext>
            </a:extLst>
          </p:cNvPr>
          <p:cNvSpPr>
            <a:spLocks noGrp="1"/>
          </p:cNvSpPr>
          <p:nvPr>
            <p:ph type="sldNum" sz="quarter" idx="20"/>
          </p:nvPr>
        </p:nvSpPr>
        <p:spPr/>
        <p:txBody>
          <a:bodyPr/>
          <a:lstStyle>
            <a:lvl1pPr>
              <a:defRPr smtClean="0"/>
            </a:lvl1pPr>
          </a:lstStyle>
          <a:p>
            <a:pPr>
              <a:defRPr/>
            </a:pPr>
            <a:fld id="{7890C56F-96DF-4B89-A3B8-D91B8C99B12E}" type="slidenum">
              <a:rPr lang="en-US" altLang="en-US"/>
              <a:pPr>
                <a:defRPr/>
              </a:pPr>
              <a:t>‹#›</a:t>
            </a:fld>
            <a:endParaRPr lang="en-US" altLang="en-US"/>
          </a:p>
        </p:txBody>
      </p:sp>
    </p:spTree>
    <p:extLst>
      <p:ext uri="{BB962C8B-B14F-4D97-AF65-F5344CB8AC3E}">
        <p14:creationId xmlns:p14="http://schemas.microsoft.com/office/powerpoint/2010/main" val="415262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1ABAD2E-014A-4142-800D-CBE6870DF3B6}" type="slidenum">
              <a:rPr lang="en-US"/>
              <a:pPr>
                <a:defRPr/>
              </a:pPr>
              <a:t>‹#›</a:t>
            </a:fld>
            <a:endParaRPr lang="en-US"/>
          </a:p>
        </p:txBody>
      </p:sp>
    </p:spTree>
    <p:extLst>
      <p:ext uri="{BB962C8B-B14F-4D97-AF65-F5344CB8AC3E}">
        <p14:creationId xmlns:p14="http://schemas.microsoft.com/office/powerpoint/2010/main" val="41796874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366C3A39-D8E9-4110-B992-DE4CF98F692F}"/>
              </a:ext>
            </a:extLst>
          </p:cNvPr>
          <p:cNvSpPr>
            <a:spLocks noGrp="1"/>
          </p:cNvSpPr>
          <p:nvPr>
            <p:ph type="ftr" sz="quarter" idx="17"/>
          </p:nvPr>
        </p:nvSpPr>
        <p:spPr/>
        <p:txBody>
          <a:bodyPr/>
          <a:lstStyle>
            <a:lvl1pPr>
              <a:defRPr/>
            </a:lvl1pPr>
          </a:lstStyle>
          <a:p>
            <a:pPr>
              <a:defRPr/>
            </a:pPr>
            <a:r>
              <a:rPr lang="en-US"/>
              <a:t>As of xx December 2016</a:t>
            </a:r>
          </a:p>
        </p:txBody>
      </p:sp>
      <p:sp>
        <p:nvSpPr>
          <p:cNvPr id="11" name="Slide Number Placeholder 5">
            <a:extLst>
              <a:ext uri="{FF2B5EF4-FFF2-40B4-BE49-F238E27FC236}">
                <a16:creationId xmlns:a16="http://schemas.microsoft.com/office/drawing/2014/main" id="{E0FED751-C20B-4690-9C6D-8A89E7A43AF8}"/>
              </a:ext>
            </a:extLst>
          </p:cNvPr>
          <p:cNvSpPr>
            <a:spLocks noGrp="1"/>
          </p:cNvSpPr>
          <p:nvPr>
            <p:ph type="sldNum" sz="quarter" idx="18"/>
          </p:nvPr>
        </p:nvSpPr>
        <p:spPr/>
        <p:txBody>
          <a:bodyPr/>
          <a:lstStyle>
            <a:lvl1pPr>
              <a:defRPr/>
            </a:lvl1pPr>
          </a:lstStyle>
          <a:p>
            <a:pPr>
              <a:defRPr/>
            </a:pPr>
            <a:fld id="{06BEEEC9-8BA3-4A7B-A2FF-17C934B66A8E}" type="slidenum">
              <a:rPr lang="en-US" altLang="en-US"/>
              <a:pPr>
                <a:defRPr/>
              </a:pPr>
              <a:t>‹#›</a:t>
            </a:fld>
            <a:endParaRPr lang="en-US" altLang="en-US"/>
          </a:p>
        </p:txBody>
      </p:sp>
    </p:spTree>
    <p:extLst>
      <p:ext uri="{BB962C8B-B14F-4D97-AF65-F5344CB8AC3E}">
        <p14:creationId xmlns:p14="http://schemas.microsoft.com/office/powerpoint/2010/main" val="29262582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31CFAE0-87D9-4A51-B1B6-45B2E4B8C879}"/>
              </a:ext>
            </a:extLst>
          </p:cNvPr>
          <p:cNvSpPr>
            <a:spLocks noGrp="1"/>
          </p:cNvSpPr>
          <p:nvPr>
            <p:ph type="ftr" sz="quarter" idx="17"/>
          </p:nvPr>
        </p:nvSpPr>
        <p:spPr/>
        <p:txBody>
          <a:bodyPr/>
          <a:lstStyle>
            <a:lvl1pPr>
              <a:defRPr/>
            </a:lvl1pPr>
          </a:lstStyle>
          <a:p>
            <a:pPr>
              <a:defRPr/>
            </a:pPr>
            <a:r>
              <a:rPr lang="en-US"/>
              <a:t>As of xx December 2016</a:t>
            </a:r>
          </a:p>
        </p:txBody>
      </p:sp>
      <p:sp>
        <p:nvSpPr>
          <p:cNvPr id="6" name="Slide Number Placeholder 5">
            <a:extLst>
              <a:ext uri="{FF2B5EF4-FFF2-40B4-BE49-F238E27FC236}">
                <a16:creationId xmlns:a16="http://schemas.microsoft.com/office/drawing/2014/main" id="{0B51B212-BC16-4466-A7F7-ADED930C1C3E}"/>
              </a:ext>
            </a:extLst>
          </p:cNvPr>
          <p:cNvSpPr>
            <a:spLocks noGrp="1"/>
          </p:cNvSpPr>
          <p:nvPr>
            <p:ph type="sldNum" sz="quarter" idx="18"/>
          </p:nvPr>
        </p:nvSpPr>
        <p:spPr/>
        <p:txBody>
          <a:bodyPr/>
          <a:lstStyle>
            <a:lvl1pPr>
              <a:defRPr/>
            </a:lvl1pPr>
          </a:lstStyle>
          <a:p>
            <a:pPr>
              <a:defRPr/>
            </a:pPr>
            <a:fld id="{676A2478-9C37-4533-A60F-C7E6C68E6E69}" type="slidenum">
              <a:rPr lang="en-US" altLang="en-US"/>
              <a:pPr>
                <a:defRPr/>
              </a:pPr>
              <a:t>‹#›</a:t>
            </a:fld>
            <a:endParaRPr lang="en-US" altLang="en-US"/>
          </a:p>
        </p:txBody>
      </p:sp>
    </p:spTree>
    <p:extLst>
      <p:ext uri="{BB962C8B-B14F-4D97-AF65-F5344CB8AC3E}">
        <p14:creationId xmlns:p14="http://schemas.microsoft.com/office/powerpoint/2010/main" val="12327488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FDF82354-CA13-497A-BEAC-BC113791F5BE}"/>
              </a:ext>
            </a:extLst>
          </p:cNvPr>
          <p:cNvSpPr>
            <a:spLocks noGrp="1"/>
          </p:cNvSpPr>
          <p:nvPr>
            <p:ph type="ftr" sz="quarter" idx="17"/>
          </p:nvPr>
        </p:nvSpPr>
        <p:spPr/>
        <p:txBody>
          <a:bodyPr/>
          <a:lstStyle>
            <a:lvl1pPr>
              <a:defRPr/>
            </a:lvl1pPr>
          </a:lstStyle>
          <a:p>
            <a:pPr>
              <a:defRPr/>
            </a:pPr>
            <a:r>
              <a:rPr lang="en-US"/>
              <a:t>As of xx December 2016</a:t>
            </a:r>
          </a:p>
        </p:txBody>
      </p:sp>
      <p:sp>
        <p:nvSpPr>
          <p:cNvPr id="6" name="Slide Number Placeholder 5">
            <a:extLst>
              <a:ext uri="{FF2B5EF4-FFF2-40B4-BE49-F238E27FC236}">
                <a16:creationId xmlns:a16="http://schemas.microsoft.com/office/drawing/2014/main" id="{047A53D7-4ABD-47E6-AF89-E54931BF4376}"/>
              </a:ext>
            </a:extLst>
          </p:cNvPr>
          <p:cNvSpPr>
            <a:spLocks noGrp="1"/>
          </p:cNvSpPr>
          <p:nvPr>
            <p:ph type="sldNum" sz="quarter" idx="18"/>
          </p:nvPr>
        </p:nvSpPr>
        <p:spPr/>
        <p:txBody>
          <a:bodyPr/>
          <a:lstStyle>
            <a:lvl1pPr>
              <a:defRPr/>
            </a:lvl1pPr>
          </a:lstStyle>
          <a:p>
            <a:pPr>
              <a:defRPr/>
            </a:pPr>
            <a:fld id="{6AC4DEEF-A85C-4087-B327-8FD4D1144B6E}" type="slidenum">
              <a:rPr lang="en-US" altLang="en-US"/>
              <a:pPr>
                <a:defRPr/>
              </a:pPr>
              <a:t>‹#›</a:t>
            </a:fld>
            <a:endParaRPr lang="en-US" altLang="en-US"/>
          </a:p>
        </p:txBody>
      </p:sp>
    </p:spTree>
    <p:extLst>
      <p:ext uri="{BB962C8B-B14F-4D97-AF65-F5344CB8AC3E}">
        <p14:creationId xmlns:p14="http://schemas.microsoft.com/office/powerpoint/2010/main" val="30898273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hort Title - Quad-Char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63582A5-484B-4924-948A-2252492E8B39}"/>
              </a:ext>
            </a:extLst>
          </p:cNvPr>
          <p:cNvCxnSpPr/>
          <p:nvPr/>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980C252-C10E-446E-90A8-51FEA579F583}"/>
              </a:ext>
            </a:extLst>
          </p:cNvPr>
          <p:cNvCxnSpPr/>
          <p:nvPr/>
        </p:nvCxnSpPr>
        <p:spPr>
          <a:xfrm>
            <a:off x="4492625" y="942975"/>
            <a:ext cx="0" cy="49403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CA6384D8-B245-40DC-8F9B-FEB2A7E78AF4}"/>
              </a:ext>
            </a:extLst>
          </p:cNvPr>
          <p:cNvSpPr>
            <a:spLocks noGrp="1"/>
          </p:cNvSpPr>
          <p:nvPr>
            <p:ph type="ftr" sz="quarter" idx="20"/>
          </p:nvPr>
        </p:nvSpPr>
        <p:spPr/>
        <p:txBody>
          <a:bodyPr/>
          <a:lstStyle>
            <a:lvl1pPr>
              <a:defRPr/>
            </a:lvl1pPr>
          </a:lstStyle>
          <a:p>
            <a:pPr>
              <a:defRPr/>
            </a:pPr>
            <a:r>
              <a:rPr lang="en-US"/>
              <a:t>As of xx December 2016</a:t>
            </a:r>
          </a:p>
        </p:txBody>
      </p:sp>
      <p:sp>
        <p:nvSpPr>
          <p:cNvPr id="10" name="Slide Number Placeholder 5">
            <a:extLst>
              <a:ext uri="{FF2B5EF4-FFF2-40B4-BE49-F238E27FC236}">
                <a16:creationId xmlns:a16="http://schemas.microsoft.com/office/drawing/2014/main" id="{57F74252-09AC-4443-8F55-0025F4005232}"/>
              </a:ext>
            </a:extLst>
          </p:cNvPr>
          <p:cNvSpPr>
            <a:spLocks noGrp="1"/>
          </p:cNvSpPr>
          <p:nvPr>
            <p:ph type="sldNum" sz="quarter" idx="21"/>
          </p:nvPr>
        </p:nvSpPr>
        <p:spPr/>
        <p:txBody>
          <a:bodyPr/>
          <a:lstStyle>
            <a:lvl1pPr>
              <a:defRPr smtClean="0"/>
            </a:lvl1pPr>
          </a:lstStyle>
          <a:p>
            <a:pPr>
              <a:defRPr/>
            </a:pPr>
            <a:fld id="{2C39EB83-84D0-41A5-821E-1A65B9B41C97}" type="slidenum">
              <a:rPr lang="en-US" altLang="en-US"/>
              <a:pPr>
                <a:defRPr/>
              </a:pPr>
              <a:t>‹#›</a:t>
            </a:fld>
            <a:endParaRPr lang="en-US" altLang="en-US"/>
          </a:p>
        </p:txBody>
      </p:sp>
    </p:spTree>
    <p:extLst>
      <p:ext uri="{BB962C8B-B14F-4D97-AF65-F5344CB8AC3E}">
        <p14:creationId xmlns:p14="http://schemas.microsoft.com/office/powerpoint/2010/main" val="2250740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
        <p:nvSpPr>
          <p:cNvPr id="4" name="Footer Placeholder 4">
            <a:extLst>
              <a:ext uri="{FF2B5EF4-FFF2-40B4-BE49-F238E27FC236}">
                <a16:creationId xmlns:a16="http://schemas.microsoft.com/office/drawing/2014/main" id="{871DBCAC-90C5-41CD-8DEB-1D910619E875}"/>
              </a:ext>
            </a:extLst>
          </p:cNvPr>
          <p:cNvSpPr>
            <a:spLocks noGrp="1"/>
          </p:cNvSpPr>
          <p:nvPr>
            <p:ph type="ftr" sz="quarter" idx="13"/>
          </p:nvPr>
        </p:nvSpPr>
        <p:spPr/>
        <p:txBody>
          <a:bodyPr/>
          <a:lstStyle>
            <a:lvl1pPr>
              <a:defRPr/>
            </a:lvl1pPr>
          </a:lstStyle>
          <a:p>
            <a:pPr>
              <a:defRPr/>
            </a:pPr>
            <a:r>
              <a:rPr lang="en-US"/>
              <a:t>As of xx December 2016</a:t>
            </a:r>
          </a:p>
        </p:txBody>
      </p:sp>
      <p:sp>
        <p:nvSpPr>
          <p:cNvPr id="5" name="Slide Number Placeholder 5">
            <a:extLst>
              <a:ext uri="{FF2B5EF4-FFF2-40B4-BE49-F238E27FC236}">
                <a16:creationId xmlns:a16="http://schemas.microsoft.com/office/drawing/2014/main" id="{007B515A-E85D-474D-A8DF-7100F8D9E46E}"/>
              </a:ext>
            </a:extLst>
          </p:cNvPr>
          <p:cNvSpPr>
            <a:spLocks noGrp="1"/>
          </p:cNvSpPr>
          <p:nvPr>
            <p:ph type="sldNum" sz="quarter" idx="14"/>
          </p:nvPr>
        </p:nvSpPr>
        <p:spPr/>
        <p:txBody>
          <a:bodyPr/>
          <a:lstStyle>
            <a:lvl1pPr>
              <a:defRPr/>
            </a:lvl1pPr>
          </a:lstStyle>
          <a:p>
            <a:pPr>
              <a:defRPr/>
            </a:pPr>
            <a:fld id="{DAD423C4-4677-4EBF-AA87-44D5DC25F327}" type="slidenum">
              <a:rPr lang="en-US" altLang="en-US"/>
              <a:pPr>
                <a:defRPr/>
              </a:pPr>
              <a:t>‹#›</a:t>
            </a:fld>
            <a:endParaRPr lang="en-US" altLang="en-US"/>
          </a:p>
        </p:txBody>
      </p:sp>
    </p:spTree>
    <p:extLst>
      <p:ext uri="{BB962C8B-B14F-4D97-AF65-F5344CB8AC3E}">
        <p14:creationId xmlns:p14="http://schemas.microsoft.com/office/powerpoint/2010/main" val="40133902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a:t>Click to edit Master title style</a:t>
            </a:r>
            <a:endParaRPr lang="en-US" dirty="0"/>
          </a:p>
        </p:txBody>
      </p:sp>
      <p:sp>
        <p:nvSpPr>
          <p:cNvPr id="3" name="Footer Placeholder 4">
            <a:extLst>
              <a:ext uri="{FF2B5EF4-FFF2-40B4-BE49-F238E27FC236}">
                <a16:creationId xmlns:a16="http://schemas.microsoft.com/office/drawing/2014/main" id="{CE04D328-184D-4EA9-86CC-515E7FD083A8}"/>
              </a:ext>
            </a:extLst>
          </p:cNvPr>
          <p:cNvSpPr>
            <a:spLocks noGrp="1"/>
          </p:cNvSpPr>
          <p:nvPr>
            <p:ph type="ftr" sz="quarter" idx="10"/>
          </p:nvPr>
        </p:nvSpPr>
        <p:spPr/>
        <p:txBody>
          <a:bodyPr/>
          <a:lstStyle>
            <a:lvl1pPr>
              <a:defRPr/>
            </a:lvl1pPr>
          </a:lstStyle>
          <a:p>
            <a:pPr>
              <a:defRPr/>
            </a:pPr>
            <a:r>
              <a:rPr lang="en-US"/>
              <a:t>As of xx December 2016</a:t>
            </a:r>
          </a:p>
        </p:txBody>
      </p:sp>
      <p:sp>
        <p:nvSpPr>
          <p:cNvPr id="4" name="Slide Number Placeholder 5">
            <a:extLst>
              <a:ext uri="{FF2B5EF4-FFF2-40B4-BE49-F238E27FC236}">
                <a16:creationId xmlns:a16="http://schemas.microsoft.com/office/drawing/2014/main" id="{68D76DEC-2022-4E16-BB01-1A370CB31EBA}"/>
              </a:ext>
            </a:extLst>
          </p:cNvPr>
          <p:cNvSpPr>
            <a:spLocks noGrp="1"/>
          </p:cNvSpPr>
          <p:nvPr>
            <p:ph type="sldNum" sz="quarter" idx="11"/>
          </p:nvPr>
        </p:nvSpPr>
        <p:spPr/>
        <p:txBody>
          <a:bodyPr/>
          <a:lstStyle>
            <a:lvl1pPr>
              <a:defRPr/>
            </a:lvl1pPr>
          </a:lstStyle>
          <a:p>
            <a:pPr>
              <a:defRPr/>
            </a:pPr>
            <a:fld id="{55869DC4-EC97-4533-8FF1-32F6DB737BE6}" type="slidenum">
              <a:rPr lang="en-US" altLang="en-US"/>
              <a:pPr>
                <a:defRPr/>
              </a:pPr>
              <a:t>‹#›</a:t>
            </a:fld>
            <a:endParaRPr lang="en-US" altLang="en-US"/>
          </a:p>
        </p:txBody>
      </p:sp>
    </p:spTree>
    <p:extLst>
      <p:ext uri="{BB962C8B-B14F-4D97-AF65-F5344CB8AC3E}">
        <p14:creationId xmlns:p14="http://schemas.microsoft.com/office/powerpoint/2010/main" val="24532224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Footer Placeholder 4">
            <a:extLst>
              <a:ext uri="{FF2B5EF4-FFF2-40B4-BE49-F238E27FC236}">
                <a16:creationId xmlns:a16="http://schemas.microsoft.com/office/drawing/2014/main" id="{24BF0CC7-F147-40D5-B6D1-41E6B73E7056}"/>
              </a:ext>
            </a:extLst>
          </p:cNvPr>
          <p:cNvSpPr>
            <a:spLocks noGrp="1"/>
          </p:cNvSpPr>
          <p:nvPr>
            <p:ph type="ftr" sz="quarter" idx="10"/>
          </p:nvPr>
        </p:nvSpPr>
        <p:spPr/>
        <p:txBody>
          <a:bodyPr/>
          <a:lstStyle>
            <a:lvl1pPr>
              <a:defRPr/>
            </a:lvl1pPr>
          </a:lstStyle>
          <a:p>
            <a:pPr>
              <a:defRPr/>
            </a:pPr>
            <a:r>
              <a:rPr lang="en-US"/>
              <a:t>As of xx December 2016</a:t>
            </a:r>
          </a:p>
        </p:txBody>
      </p:sp>
      <p:sp>
        <p:nvSpPr>
          <p:cNvPr id="4" name="Slide Number Placeholder 5">
            <a:extLst>
              <a:ext uri="{FF2B5EF4-FFF2-40B4-BE49-F238E27FC236}">
                <a16:creationId xmlns:a16="http://schemas.microsoft.com/office/drawing/2014/main" id="{39698F20-D153-40C0-8C91-78015F6AACB6}"/>
              </a:ext>
            </a:extLst>
          </p:cNvPr>
          <p:cNvSpPr>
            <a:spLocks noGrp="1"/>
          </p:cNvSpPr>
          <p:nvPr>
            <p:ph type="sldNum" sz="quarter" idx="11"/>
          </p:nvPr>
        </p:nvSpPr>
        <p:spPr/>
        <p:txBody>
          <a:bodyPr/>
          <a:lstStyle>
            <a:lvl1pPr>
              <a:defRPr/>
            </a:lvl1pPr>
          </a:lstStyle>
          <a:p>
            <a:pPr>
              <a:defRPr/>
            </a:pPr>
            <a:fld id="{9A1C81F8-4E09-4FB2-A6E7-E86D4EC0678D}" type="slidenum">
              <a:rPr lang="en-US" altLang="en-US"/>
              <a:pPr>
                <a:defRPr/>
              </a:pPr>
              <a:t>‹#›</a:t>
            </a:fld>
            <a:endParaRPr lang="en-US" altLang="en-US"/>
          </a:p>
        </p:txBody>
      </p:sp>
    </p:spTree>
    <p:extLst>
      <p:ext uri="{BB962C8B-B14F-4D97-AF65-F5344CB8AC3E}">
        <p14:creationId xmlns:p14="http://schemas.microsoft.com/office/powerpoint/2010/main" val="35296276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Footer Placeholder 4">
            <a:extLst>
              <a:ext uri="{FF2B5EF4-FFF2-40B4-BE49-F238E27FC236}">
                <a16:creationId xmlns:a16="http://schemas.microsoft.com/office/drawing/2014/main" id="{C8E648F2-D228-447B-B719-9E6AC5DCFC4F}"/>
              </a:ext>
            </a:extLst>
          </p:cNvPr>
          <p:cNvSpPr>
            <a:spLocks noGrp="1"/>
          </p:cNvSpPr>
          <p:nvPr>
            <p:ph type="ftr" sz="quarter" idx="10"/>
          </p:nvPr>
        </p:nvSpPr>
        <p:spPr/>
        <p:txBody>
          <a:bodyPr/>
          <a:lstStyle>
            <a:lvl1pPr>
              <a:defRPr/>
            </a:lvl1pPr>
          </a:lstStyle>
          <a:p>
            <a:pPr>
              <a:defRPr/>
            </a:pPr>
            <a:r>
              <a:rPr lang="en-US"/>
              <a:t>As of xx December 2016</a:t>
            </a:r>
          </a:p>
        </p:txBody>
      </p:sp>
      <p:sp>
        <p:nvSpPr>
          <p:cNvPr id="4" name="Slide Number Placeholder 5">
            <a:extLst>
              <a:ext uri="{FF2B5EF4-FFF2-40B4-BE49-F238E27FC236}">
                <a16:creationId xmlns:a16="http://schemas.microsoft.com/office/drawing/2014/main" id="{B88D526A-95BC-4BE8-B77F-7ABA35C4E93B}"/>
              </a:ext>
            </a:extLst>
          </p:cNvPr>
          <p:cNvSpPr>
            <a:spLocks noGrp="1"/>
          </p:cNvSpPr>
          <p:nvPr>
            <p:ph type="sldNum" sz="quarter" idx="11"/>
          </p:nvPr>
        </p:nvSpPr>
        <p:spPr/>
        <p:txBody>
          <a:bodyPr/>
          <a:lstStyle>
            <a:lvl1pPr>
              <a:defRPr/>
            </a:lvl1pPr>
          </a:lstStyle>
          <a:p>
            <a:pPr>
              <a:defRPr/>
            </a:pPr>
            <a:fld id="{3BCDCDA7-CD76-49BC-AC63-32986E4C2F46}" type="slidenum">
              <a:rPr lang="en-US" altLang="en-US"/>
              <a:pPr>
                <a:defRPr/>
              </a:pPr>
              <a:t>‹#›</a:t>
            </a:fld>
            <a:endParaRPr lang="en-US" altLang="en-US"/>
          </a:p>
        </p:txBody>
      </p:sp>
    </p:spTree>
    <p:extLst>
      <p:ext uri="{BB962C8B-B14F-4D97-AF65-F5344CB8AC3E}">
        <p14:creationId xmlns:p14="http://schemas.microsoft.com/office/powerpoint/2010/main" val="3175228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338A1F4-A853-4027-9395-A6607A49349E}"/>
              </a:ext>
            </a:extLst>
          </p:cNvPr>
          <p:cNvSpPr>
            <a:spLocks noGrp="1"/>
          </p:cNvSpPr>
          <p:nvPr>
            <p:ph type="ftr" sz="quarter" idx="10"/>
          </p:nvPr>
        </p:nvSpPr>
        <p:spPr/>
        <p:txBody>
          <a:bodyPr/>
          <a:lstStyle>
            <a:lvl1pPr>
              <a:defRPr/>
            </a:lvl1pPr>
          </a:lstStyle>
          <a:p>
            <a:pPr>
              <a:defRPr/>
            </a:pPr>
            <a:r>
              <a:rPr lang="en-US"/>
              <a:t>As of xx December 2016</a:t>
            </a:r>
          </a:p>
        </p:txBody>
      </p:sp>
      <p:sp>
        <p:nvSpPr>
          <p:cNvPr id="3" name="Slide Number Placeholder 5">
            <a:extLst>
              <a:ext uri="{FF2B5EF4-FFF2-40B4-BE49-F238E27FC236}">
                <a16:creationId xmlns:a16="http://schemas.microsoft.com/office/drawing/2014/main" id="{C17EFB2B-F719-4883-A1F1-46A2B89D21A8}"/>
              </a:ext>
            </a:extLst>
          </p:cNvPr>
          <p:cNvSpPr>
            <a:spLocks noGrp="1"/>
          </p:cNvSpPr>
          <p:nvPr>
            <p:ph type="sldNum" sz="quarter" idx="11"/>
          </p:nvPr>
        </p:nvSpPr>
        <p:spPr/>
        <p:txBody>
          <a:bodyPr/>
          <a:lstStyle>
            <a:lvl1pPr>
              <a:defRPr/>
            </a:lvl1pPr>
          </a:lstStyle>
          <a:p>
            <a:pPr>
              <a:defRPr/>
            </a:pPr>
            <a:fld id="{91DF700F-B48A-40D8-BDB5-036DB38CBE5F}" type="slidenum">
              <a:rPr lang="en-US" altLang="en-US"/>
              <a:pPr>
                <a:defRPr/>
              </a:pPr>
              <a:t>‹#›</a:t>
            </a:fld>
            <a:endParaRPr lang="en-US" altLang="en-US"/>
          </a:p>
        </p:txBody>
      </p:sp>
    </p:spTree>
    <p:extLst>
      <p:ext uri="{BB962C8B-B14F-4D97-AF65-F5344CB8AC3E}">
        <p14:creationId xmlns:p14="http://schemas.microsoft.com/office/powerpoint/2010/main" val="34590767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1471285E-5A7F-4293-A5DD-7DDB89C25B16}"/>
              </a:ext>
            </a:extLst>
          </p:cNvPr>
          <p:cNvSpPr>
            <a:spLocks noGrp="1"/>
          </p:cNvSpPr>
          <p:nvPr>
            <p:ph type="ftr" sz="quarter" idx="10"/>
          </p:nvPr>
        </p:nvSpPr>
        <p:spPr/>
        <p:txBody>
          <a:bodyPr/>
          <a:lstStyle>
            <a:lvl1pPr>
              <a:defRPr>
                <a:solidFill>
                  <a:schemeClr val="bg1"/>
                </a:solidFill>
              </a:defRPr>
            </a:lvl1pPr>
          </a:lstStyle>
          <a:p>
            <a:pPr>
              <a:defRPr/>
            </a:pPr>
            <a:r>
              <a:rPr lang="en-US"/>
              <a:t>As of xx December 2016</a:t>
            </a:r>
          </a:p>
        </p:txBody>
      </p:sp>
      <p:sp>
        <p:nvSpPr>
          <p:cNvPr id="3" name="Slide Number Placeholder 3">
            <a:extLst>
              <a:ext uri="{FF2B5EF4-FFF2-40B4-BE49-F238E27FC236}">
                <a16:creationId xmlns:a16="http://schemas.microsoft.com/office/drawing/2014/main" id="{3A839679-1547-4637-9514-101DFF01D616}"/>
              </a:ext>
            </a:extLst>
          </p:cNvPr>
          <p:cNvSpPr>
            <a:spLocks noGrp="1"/>
          </p:cNvSpPr>
          <p:nvPr>
            <p:ph type="sldNum" sz="quarter" idx="11"/>
          </p:nvPr>
        </p:nvSpPr>
        <p:spPr/>
        <p:txBody>
          <a:bodyPr/>
          <a:lstStyle>
            <a:lvl1pPr>
              <a:defRPr smtClean="0">
                <a:solidFill>
                  <a:schemeClr val="bg1"/>
                </a:solidFill>
              </a:defRPr>
            </a:lvl1pPr>
          </a:lstStyle>
          <a:p>
            <a:pPr>
              <a:defRPr/>
            </a:pPr>
            <a:fld id="{6EA6E107-ADF1-4DD0-A701-E243C069A9CA}" type="slidenum">
              <a:rPr lang="en-US" altLang="en-US"/>
              <a:pPr>
                <a:defRPr/>
              </a:pPr>
              <a:t>‹#›</a:t>
            </a:fld>
            <a:endParaRPr lang="en-US" altLang="en-US"/>
          </a:p>
        </p:txBody>
      </p:sp>
    </p:spTree>
    <p:extLst>
      <p:ext uri="{BB962C8B-B14F-4D97-AF65-F5344CB8AC3E}">
        <p14:creationId xmlns:p14="http://schemas.microsoft.com/office/powerpoint/2010/main" val="35293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3886200"/>
          </a:xfrm>
        </p:spPr>
        <p:txBody>
          <a:bodyPr/>
          <a:lstStyle/>
          <a:p>
            <a:pPr lvl="0"/>
            <a:r>
              <a:rPr lang="en-US" noProof="0"/>
              <a:t>Click icon to add table</a:t>
            </a:r>
          </a:p>
        </p:txBody>
      </p:sp>
      <p:sp>
        <p:nvSpPr>
          <p:cNvPr id="4" name="Rectangle 6"/>
          <p:cNvSpPr>
            <a:spLocks noGrp="1" noChangeArrowheads="1"/>
          </p:cNvSpPr>
          <p:nvPr>
            <p:ph type="sldNum" sz="quarter" idx="10"/>
          </p:nvPr>
        </p:nvSpPr>
        <p:spPr>
          <a:ln/>
        </p:spPr>
        <p:txBody>
          <a:bodyPr/>
          <a:lstStyle>
            <a:lvl1pPr>
              <a:defRPr/>
            </a:lvl1pPr>
          </a:lstStyle>
          <a:p>
            <a:pPr>
              <a:defRPr/>
            </a:pPr>
            <a:fld id="{9D3EFF10-078E-4CCF-AB49-022BD5BD1960}" type="slidenum">
              <a:rPr lang="en-US"/>
              <a:pPr>
                <a:defRPr/>
              </a:pPr>
              <a:t>‹#›</a:t>
            </a:fld>
            <a:endParaRPr lang="en-US"/>
          </a:p>
        </p:txBody>
      </p:sp>
    </p:spTree>
    <p:extLst>
      <p:ext uri="{BB962C8B-B14F-4D97-AF65-F5344CB8AC3E}">
        <p14:creationId xmlns:p14="http://schemas.microsoft.com/office/powerpoint/2010/main" val="11021232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C5BA2C45-1E11-43AF-A57D-47D5DD955162}"/>
              </a:ext>
            </a:extLst>
          </p:cNvPr>
          <p:cNvSpPr>
            <a:spLocks noGrp="1"/>
          </p:cNvSpPr>
          <p:nvPr>
            <p:ph type="ftr" sz="quarter" idx="10"/>
          </p:nvPr>
        </p:nvSpPr>
        <p:spPr/>
        <p:txBody>
          <a:bodyPr/>
          <a:lstStyle>
            <a:lvl1pPr>
              <a:defRPr>
                <a:solidFill>
                  <a:schemeClr val="tx2">
                    <a:lumMod val="95000"/>
                  </a:schemeClr>
                </a:solidFill>
              </a:defRPr>
            </a:lvl1pPr>
          </a:lstStyle>
          <a:p>
            <a:pPr>
              <a:defRPr/>
            </a:pPr>
            <a:r>
              <a:rPr lang="en-US"/>
              <a:t>As of xx December 2016</a:t>
            </a:r>
          </a:p>
        </p:txBody>
      </p:sp>
      <p:sp>
        <p:nvSpPr>
          <p:cNvPr id="3" name="Slide Number Placeholder 3">
            <a:extLst>
              <a:ext uri="{FF2B5EF4-FFF2-40B4-BE49-F238E27FC236}">
                <a16:creationId xmlns:a16="http://schemas.microsoft.com/office/drawing/2014/main" id="{4CC1F09E-BFE9-4F23-AC71-8B56214C59D0}"/>
              </a:ext>
            </a:extLst>
          </p:cNvPr>
          <p:cNvSpPr>
            <a:spLocks noGrp="1"/>
          </p:cNvSpPr>
          <p:nvPr>
            <p:ph type="sldNum" sz="quarter" idx="11"/>
          </p:nvPr>
        </p:nvSpPr>
        <p:spPr/>
        <p:txBody>
          <a:bodyPr/>
          <a:lstStyle>
            <a:lvl1pPr>
              <a:defRPr smtClean="0">
                <a:solidFill>
                  <a:srgbClr val="F2F2F2"/>
                </a:solidFill>
              </a:defRPr>
            </a:lvl1pPr>
          </a:lstStyle>
          <a:p>
            <a:pPr>
              <a:defRPr/>
            </a:pPr>
            <a:fld id="{13B863E7-7419-4376-BF94-AB26AECA61EB}" type="slidenum">
              <a:rPr lang="en-US" altLang="en-US"/>
              <a:pPr>
                <a:defRPr/>
              </a:pPr>
              <a:t>‹#›</a:t>
            </a:fld>
            <a:endParaRPr lang="en-US" altLang="en-US"/>
          </a:p>
        </p:txBody>
      </p:sp>
    </p:spTree>
    <p:extLst>
      <p:ext uri="{BB962C8B-B14F-4D97-AF65-F5344CB8AC3E}">
        <p14:creationId xmlns:p14="http://schemas.microsoft.com/office/powerpoint/2010/main" val="33638738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0627F7-203F-4BFC-8E10-265ABC1FB5F1}"/>
              </a:ext>
            </a:extLst>
          </p:cNvPr>
          <p:cNvSpPr>
            <a:spLocks noGrp="1"/>
          </p:cNvSpPr>
          <p:nvPr>
            <p:ph type="ftr" sz="quarter" idx="10"/>
          </p:nvPr>
        </p:nvSpPr>
        <p:spPr/>
        <p:txBody>
          <a:bodyPr/>
          <a:lstStyle>
            <a:lvl1pPr>
              <a:defRPr/>
            </a:lvl1pPr>
          </a:lstStyle>
          <a:p>
            <a:pPr>
              <a:defRPr/>
            </a:pPr>
            <a:r>
              <a:rPr lang="en-US"/>
              <a:t>As of xx December 2016</a:t>
            </a:r>
          </a:p>
        </p:txBody>
      </p:sp>
      <p:sp>
        <p:nvSpPr>
          <p:cNvPr id="3" name="Slide Number Placeholder 2">
            <a:extLst>
              <a:ext uri="{FF2B5EF4-FFF2-40B4-BE49-F238E27FC236}">
                <a16:creationId xmlns:a16="http://schemas.microsoft.com/office/drawing/2014/main" id="{887DA826-53A6-4ACF-B2A3-6399179BA2B5}"/>
              </a:ext>
            </a:extLst>
          </p:cNvPr>
          <p:cNvSpPr>
            <a:spLocks noGrp="1"/>
          </p:cNvSpPr>
          <p:nvPr>
            <p:ph type="sldNum" sz="quarter" idx="11"/>
          </p:nvPr>
        </p:nvSpPr>
        <p:spPr/>
        <p:txBody>
          <a:bodyPr/>
          <a:lstStyle>
            <a:lvl1pPr>
              <a:defRPr smtClean="0"/>
            </a:lvl1pPr>
          </a:lstStyle>
          <a:p>
            <a:pPr>
              <a:defRPr/>
            </a:pPr>
            <a:fld id="{B6605536-0538-4573-8E6F-33AA33672B36}" type="slidenum">
              <a:rPr lang="en-US" altLang="en-US"/>
              <a:pPr>
                <a:defRPr/>
              </a:pPr>
              <a:t>‹#›</a:t>
            </a:fld>
            <a:endParaRPr lang="en-US" altLang="en-US"/>
          </a:p>
        </p:txBody>
      </p:sp>
    </p:spTree>
    <p:extLst>
      <p:ext uri="{BB962C8B-B14F-4D97-AF65-F5344CB8AC3E}">
        <p14:creationId xmlns:p14="http://schemas.microsoft.com/office/powerpoint/2010/main" val="113555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D0039898-7CE0-4FD9-80A1-689901D0DBE0}" type="slidenum">
              <a:rPr lang="en-US" smtClean="0"/>
              <a:pPr>
                <a:defRPr/>
              </a:pPr>
              <a:t>‹#›</a:t>
            </a:fld>
            <a:endParaRPr lang="en-US"/>
          </a:p>
        </p:txBody>
      </p:sp>
      <p:sp>
        <p:nvSpPr>
          <p:cNvPr id="4" name="Footer Placeholder 3"/>
          <p:cNvSpPr>
            <a:spLocks noGrp="1"/>
          </p:cNvSpPr>
          <p:nvPr>
            <p:ph type="ftr" sz="quarter" idx="11"/>
          </p:nvPr>
        </p:nvSpPr>
        <p:spPr/>
        <p:txBody>
          <a:bodyPr/>
          <a:lstStyle/>
          <a:p>
            <a:r>
              <a:rPr lang="en-US"/>
              <a:t>File Name</a:t>
            </a:r>
            <a:endParaRPr lang="en-US" dirty="0"/>
          </a:p>
        </p:txBody>
      </p:sp>
      <p:sp>
        <p:nvSpPr>
          <p:cNvPr id="10" name="TextBox 9"/>
          <p:cNvSpPr txBox="1"/>
          <p:nvPr/>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548138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eg"/><Relationship Id="rId18" Type="http://schemas.openxmlformats.org/officeDocument/2006/relationships/image" Target="../media/image11.jpeg"/><Relationship Id="rId3" Type="http://schemas.openxmlformats.org/officeDocument/2006/relationships/slideLayout" Target="../slideLayouts/slideLayout6.xml"/><Relationship Id="rId7" Type="http://schemas.openxmlformats.org/officeDocument/2006/relationships/image" Target="../media/image1.jpeg"/><Relationship Id="rId12" Type="http://schemas.openxmlformats.org/officeDocument/2006/relationships/image" Target="../media/image6.jpeg"/><Relationship Id="rId17" Type="http://schemas.openxmlformats.org/officeDocument/2006/relationships/image" Target="../media/image10.jpeg"/><Relationship Id="rId2" Type="http://schemas.openxmlformats.org/officeDocument/2006/relationships/slideLayout" Target="../slideLayouts/slideLayout5.xml"/><Relationship Id="rId16"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theme" Target="../theme/theme2.xml"/><Relationship Id="rId11" Type="http://schemas.openxmlformats.org/officeDocument/2006/relationships/image" Target="../media/image5.jpeg"/><Relationship Id="rId5" Type="http://schemas.openxmlformats.org/officeDocument/2006/relationships/slideLayout" Target="../slideLayouts/slideLayout8.xml"/><Relationship Id="rId15" Type="http://schemas.openxmlformats.org/officeDocument/2006/relationships/hyperlink" Target="http://www.fws.gov/sacramento/images/California_Tiger_Salamander_Michael_van%20Hattem_LG.jpg" TargetMode="External"/><Relationship Id="rId10" Type="http://schemas.openxmlformats.org/officeDocument/2006/relationships/image" Target="../media/image4.jpeg"/><Relationship Id="rId4" Type="http://schemas.openxmlformats.org/officeDocument/2006/relationships/slideLayout" Target="../slideLayouts/slideLayout7.xml"/><Relationship Id="rId9" Type="http://schemas.openxmlformats.org/officeDocument/2006/relationships/image" Target="../media/image3.png"/><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15.tif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14.png"/><Relationship Id="rId2" Type="http://schemas.openxmlformats.org/officeDocument/2006/relationships/slideLayout" Target="../slideLayouts/slideLayout10.xml"/><Relationship Id="rId16"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12.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16.pn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12.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4.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17.tif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8.png"/><Relationship Id="rId3" Type="http://schemas.openxmlformats.org/officeDocument/2006/relationships/slideLayout" Target="../slideLayouts/slideLayout47.xml"/><Relationship Id="rId7" Type="http://schemas.openxmlformats.org/officeDocument/2006/relationships/image" Target="../media/image13.png"/><Relationship Id="rId12" Type="http://schemas.openxmlformats.org/officeDocument/2006/relationships/image" Target="../media/image7.jpeg"/><Relationship Id="rId17" Type="http://schemas.openxmlformats.org/officeDocument/2006/relationships/image" Target="../media/image11.jpeg"/><Relationship Id="rId2" Type="http://schemas.openxmlformats.org/officeDocument/2006/relationships/slideLayout" Target="../slideLayouts/slideLayout46.xml"/><Relationship Id="rId16" Type="http://schemas.openxmlformats.org/officeDocument/2006/relationships/image" Target="../media/image10.jpeg"/><Relationship Id="rId1" Type="http://schemas.openxmlformats.org/officeDocument/2006/relationships/slideLayout" Target="../slideLayouts/slideLayout45.xml"/><Relationship Id="rId6" Type="http://schemas.openxmlformats.org/officeDocument/2006/relationships/image" Target="../media/image19.png"/><Relationship Id="rId11" Type="http://schemas.openxmlformats.org/officeDocument/2006/relationships/image" Target="../media/image6.jpeg"/><Relationship Id="rId5" Type="http://schemas.openxmlformats.org/officeDocument/2006/relationships/image" Target="../media/image18.png"/><Relationship Id="rId15" Type="http://schemas.openxmlformats.org/officeDocument/2006/relationships/image" Target="../media/image9.jpeg"/><Relationship Id="rId10" Type="http://schemas.openxmlformats.org/officeDocument/2006/relationships/image" Target="../media/image5.jpeg"/><Relationship Id="rId4" Type="http://schemas.openxmlformats.org/officeDocument/2006/relationships/theme" Target="../theme/theme5.xml"/><Relationship Id="rId9" Type="http://schemas.openxmlformats.org/officeDocument/2006/relationships/image" Target="../media/image4.jpeg"/><Relationship Id="rId14" Type="http://schemas.openxmlformats.org/officeDocument/2006/relationships/hyperlink" Target="http://www.fws.gov/sacramento/images/California_Tiger_Salamander_Michael_van%20Hattem_LG.jpg"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8.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6" Type="http://schemas.openxmlformats.org/officeDocument/2006/relationships/image" Target="../media/image22.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1.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image" Target="../media/image19.png"/><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image" Target="../media/image18.png"/><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theme" Target="../theme/theme7.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image" Target="../media/image20.png"/><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D0039898-7CE0-4FD9-80A1-689901D0DBE0}" type="slidenum">
              <a:rPr lang="en-US"/>
              <a:pPr>
                <a:defRPr/>
              </a:pPr>
              <a:t>‹#›</a:t>
            </a:fld>
            <a:endParaRPr lang="en-US"/>
          </a:p>
        </p:txBody>
      </p:sp>
      <p:pic>
        <p:nvPicPr>
          <p:cNvPr id="2053" name="Picture 8" descr="USACE_logo"/>
          <p:cNvPicPr>
            <a:picLocks noChangeAspect="1" noChangeArrowheads="1"/>
          </p:cNvPicPr>
          <p:nvPr/>
        </p:nvPicPr>
        <p:blipFill>
          <a:blip r:embed="rId6"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a:t>BUILDING STRONG</a:t>
            </a:r>
            <a:r>
              <a:rPr lang="en-US" sz="1400" b="1" baseline="-25000"/>
              <a:t>®</a:t>
            </a:r>
          </a:p>
        </p:txBody>
      </p:sp>
      <p:sp>
        <p:nvSpPr>
          <p:cNvPr id="3082" name="Line 10"/>
          <p:cNvSpPr>
            <a:spLocks noChangeShapeType="1"/>
          </p:cNvSpPr>
          <p:nvPr/>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a:p>
        </p:txBody>
      </p:sp>
      <p:pic>
        <p:nvPicPr>
          <p:cNvPr id="2056" name="Picture 2" descr="X:\IM\VI\Logos\Branding\USARMY_3D_RGB_MD_PS.png"/>
          <p:cNvPicPr>
            <a:picLocks noChangeAspect="1" noChangeArrowheads="1"/>
          </p:cNvPicPr>
          <p:nvPr/>
        </p:nvPicPr>
        <p:blipFill>
          <a:blip r:embed="rId7" cstate="print"/>
          <a:srcRect/>
          <a:stretch>
            <a:fillRect/>
          </a:stretch>
        </p:blipFill>
        <p:spPr bwMode="auto">
          <a:xfrm>
            <a:off x="457200" y="5715000"/>
            <a:ext cx="685800" cy="885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D0039898-7CE0-4FD9-80A1-689901D0DBE0}" type="slidenum">
              <a:rPr lang="en-US"/>
              <a:pPr>
                <a:defRPr/>
              </a:pPr>
              <a:t>‹#›</a:t>
            </a:fld>
            <a:endParaRPr lang="en-US"/>
          </a:p>
        </p:txBody>
      </p:sp>
      <p:pic>
        <p:nvPicPr>
          <p:cNvPr id="2053" name="Picture 8" descr="USACE_logo"/>
          <p:cNvPicPr>
            <a:picLocks noChangeAspect="1" noChangeArrowheads="1"/>
          </p:cNvPicPr>
          <p:nvPr/>
        </p:nvPicPr>
        <p:blipFill>
          <a:blip r:embed="rId8"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a:t>BUILDING STRONG</a:t>
            </a:r>
            <a:r>
              <a:rPr lang="en-US" sz="1400" b="1" baseline="-25000"/>
              <a:t>®</a:t>
            </a:r>
          </a:p>
        </p:txBody>
      </p:sp>
      <p:sp>
        <p:nvSpPr>
          <p:cNvPr id="3082" name="Line 10"/>
          <p:cNvSpPr>
            <a:spLocks noChangeShapeType="1"/>
          </p:cNvSpPr>
          <p:nvPr/>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a:p>
        </p:txBody>
      </p:sp>
      <p:pic>
        <p:nvPicPr>
          <p:cNvPr id="2056" name="Picture 2" descr="X:\IM\VI\Logos\Branding\USARMY_3D_RGB_MD_PS.png"/>
          <p:cNvPicPr>
            <a:picLocks noChangeAspect="1" noChangeArrowheads="1"/>
          </p:cNvPicPr>
          <p:nvPr/>
        </p:nvPicPr>
        <p:blipFill>
          <a:blip r:embed="rId9" cstate="print"/>
          <a:srcRect/>
          <a:stretch>
            <a:fillRect/>
          </a:stretch>
        </p:blipFill>
        <p:spPr bwMode="auto">
          <a:xfrm>
            <a:off x="457200" y="5715000"/>
            <a:ext cx="685800" cy="885825"/>
          </a:xfrm>
          <a:prstGeom prst="rect">
            <a:avLst/>
          </a:prstGeom>
          <a:noFill/>
          <a:ln w="9525">
            <a:noFill/>
            <a:miter lim="800000"/>
            <a:headEnd/>
            <a:tailEnd/>
          </a:ln>
        </p:spPr>
      </p:pic>
      <p:pic>
        <p:nvPicPr>
          <p:cNvPr id="9" name="Picture 2" descr="R:\Division Meetings\Division Meeting 2012\Photos\DSCN1221.JPG">
            <a:extLst>
              <a:ext uri="{FF2B5EF4-FFF2-40B4-BE49-F238E27FC236}">
                <a16:creationId xmlns:a16="http://schemas.microsoft.com/office/drawing/2014/main" id="{6CE75B1B-D310-42F3-8A0C-BD0C15B5CCDB}"/>
              </a:ext>
            </a:extLst>
          </p:cNvPr>
          <p:cNvPicPr>
            <a:picLocks noChangeAspect="1" noChangeArrowheads="1"/>
          </p:cNvPicPr>
          <p:nvPr userDrawn="1"/>
        </p:nvPicPr>
        <p:blipFill>
          <a:blip r:embed="rId10" cstate="print"/>
          <a:srcRect/>
          <a:stretch>
            <a:fillRect/>
          </a:stretch>
        </p:blipFill>
        <p:spPr bwMode="auto">
          <a:xfrm>
            <a:off x="6834717" y="2819400"/>
            <a:ext cx="2309283" cy="1808162"/>
          </a:xfrm>
          <a:prstGeom prst="rect">
            <a:avLst/>
          </a:prstGeom>
          <a:noFill/>
        </p:spPr>
      </p:pic>
      <p:pic>
        <p:nvPicPr>
          <p:cNvPr id="10" name="Picture 39" descr="j0163410">
            <a:extLst>
              <a:ext uri="{FF2B5EF4-FFF2-40B4-BE49-F238E27FC236}">
                <a16:creationId xmlns:a16="http://schemas.microsoft.com/office/drawing/2014/main" id="{17DE15D3-E775-4173-91ED-9B9BCE5543A8}"/>
              </a:ext>
            </a:extLst>
          </p:cNvPr>
          <p:cNvPicPr>
            <a:picLocks noChangeAspect="1" noChangeArrowheads="1"/>
          </p:cNvPicPr>
          <p:nvPr userDrawn="1"/>
        </p:nvPicPr>
        <p:blipFill>
          <a:blip r:embed="rId11" cstate="print"/>
          <a:srcRect/>
          <a:stretch>
            <a:fillRect/>
          </a:stretch>
        </p:blipFill>
        <p:spPr bwMode="auto">
          <a:xfrm>
            <a:off x="4495800" y="3335338"/>
            <a:ext cx="2362200" cy="1425575"/>
          </a:xfrm>
          <a:prstGeom prst="rect">
            <a:avLst/>
          </a:prstGeom>
          <a:noFill/>
          <a:ln w="9525">
            <a:noFill/>
            <a:miter lim="800000"/>
            <a:headEnd/>
            <a:tailEnd/>
          </a:ln>
        </p:spPr>
      </p:pic>
      <p:pic>
        <p:nvPicPr>
          <p:cNvPr id="11" name="Picture 40" descr="LagunaConejoSummer">
            <a:extLst>
              <a:ext uri="{FF2B5EF4-FFF2-40B4-BE49-F238E27FC236}">
                <a16:creationId xmlns:a16="http://schemas.microsoft.com/office/drawing/2014/main" id="{CEE2835F-078D-40CF-9133-8E5C82F861BD}"/>
              </a:ext>
            </a:extLst>
          </p:cNvPr>
          <p:cNvPicPr>
            <a:picLocks noChangeAspect="1" noChangeArrowheads="1"/>
          </p:cNvPicPr>
          <p:nvPr userDrawn="1"/>
        </p:nvPicPr>
        <p:blipFill>
          <a:blip r:embed="rId12" cstate="print"/>
          <a:srcRect/>
          <a:stretch>
            <a:fillRect/>
          </a:stretch>
        </p:blipFill>
        <p:spPr bwMode="auto">
          <a:xfrm>
            <a:off x="5562600" y="4572000"/>
            <a:ext cx="2819400" cy="1828800"/>
          </a:xfrm>
          <a:prstGeom prst="rect">
            <a:avLst/>
          </a:prstGeom>
          <a:noFill/>
          <a:ln w="9525">
            <a:noFill/>
            <a:miter lim="800000"/>
            <a:headEnd/>
            <a:tailEnd/>
          </a:ln>
        </p:spPr>
      </p:pic>
      <p:pic>
        <p:nvPicPr>
          <p:cNvPr id="12" name="Picture 41" descr="CBIA">
            <a:extLst>
              <a:ext uri="{FF2B5EF4-FFF2-40B4-BE49-F238E27FC236}">
                <a16:creationId xmlns:a16="http://schemas.microsoft.com/office/drawing/2014/main" id="{19992DB2-EA2B-4296-A443-525808BE4283}"/>
              </a:ext>
            </a:extLst>
          </p:cNvPr>
          <p:cNvPicPr>
            <a:picLocks noChangeAspect="1" noChangeArrowheads="1"/>
          </p:cNvPicPr>
          <p:nvPr userDrawn="1"/>
        </p:nvPicPr>
        <p:blipFill>
          <a:blip r:embed="rId13" cstate="print"/>
          <a:srcRect/>
          <a:stretch>
            <a:fillRect/>
          </a:stretch>
        </p:blipFill>
        <p:spPr bwMode="auto">
          <a:xfrm>
            <a:off x="3962400" y="6118225"/>
            <a:ext cx="6858000" cy="739775"/>
          </a:xfrm>
          <a:prstGeom prst="rect">
            <a:avLst/>
          </a:prstGeom>
          <a:noFill/>
          <a:ln w="9525">
            <a:noFill/>
            <a:miter lim="800000"/>
            <a:headEnd/>
            <a:tailEnd/>
          </a:ln>
        </p:spPr>
      </p:pic>
      <p:pic>
        <p:nvPicPr>
          <p:cNvPr id="13" name="Picture 43">
            <a:extLst>
              <a:ext uri="{FF2B5EF4-FFF2-40B4-BE49-F238E27FC236}">
                <a16:creationId xmlns:a16="http://schemas.microsoft.com/office/drawing/2014/main" id="{836C34E0-0685-4695-96C9-0336A613E2FB}"/>
              </a:ext>
            </a:extLst>
          </p:cNvPr>
          <p:cNvPicPr>
            <a:picLocks noChangeAspect="1" noChangeArrowheads="1"/>
          </p:cNvPicPr>
          <p:nvPr userDrawn="1"/>
        </p:nvPicPr>
        <p:blipFill>
          <a:blip r:embed="rId14" cstate="print"/>
          <a:srcRect/>
          <a:stretch>
            <a:fillRect/>
          </a:stretch>
        </p:blipFill>
        <p:spPr bwMode="auto">
          <a:xfrm>
            <a:off x="3810000" y="4572000"/>
            <a:ext cx="2057400" cy="1592263"/>
          </a:xfrm>
          <a:prstGeom prst="rect">
            <a:avLst/>
          </a:prstGeom>
          <a:noFill/>
          <a:ln w="9525">
            <a:noFill/>
            <a:miter lim="800000"/>
            <a:headEnd/>
            <a:tailEnd/>
          </a:ln>
        </p:spPr>
      </p:pic>
      <p:pic>
        <p:nvPicPr>
          <p:cNvPr id="14" name="Picture 42" descr="California_Tiger_Salamander_Michael_van%20Hattem_LG">
            <a:hlinkClick r:id="rId15"/>
            <a:extLst>
              <a:ext uri="{FF2B5EF4-FFF2-40B4-BE49-F238E27FC236}">
                <a16:creationId xmlns:a16="http://schemas.microsoft.com/office/drawing/2014/main" id="{342583EB-4C61-47BD-B5F4-264F8DB1C185}"/>
              </a:ext>
            </a:extLst>
          </p:cNvPr>
          <p:cNvPicPr>
            <a:picLocks noChangeAspect="1" noChangeArrowheads="1"/>
          </p:cNvPicPr>
          <p:nvPr userDrawn="1"/>
        </p:nvPicPr>
        <p:blipFill>
          <a:blip r:embed="rId16" cstate="print"/>
          <a:srcRect/>
          <a:stretch>
            <a:fillRect/>
          </a:stretch>
        </p:blipFill>
        <p:spPr bwMode="auto">
          <a:xfrm>
            <a:off x="5410200" y="2362200"/>
            <a:ext cx="1371600" cy="990600"/>
          </a:xfrm>
          <a:prstGeom prst="rect">
            <a:avLst/>
          </a:prstGeom>
          <a:noFill/>
          <a:ln w="9525">
            <a:noFill/>
            <a:miter lim="800000"/>
            <a:headEnd/>
            <a:tailEnd/>
          </a:ln>
        </p:spPr>
      </p:pic>
      <p:pic>
        <p:nvPicPr>
          <p:cNvPr id="15" name="Picture 44" descr="meadow">
            <a:extLst>
              <a:ext uri="{FF2B5EF4-FFF2-40B4-BE49-F238E27FC236}">
                <a16:creationId xmlns:a16="http://schemas.microsoft.com/office/drawing/2014/main" id="{0A84F17B-D45D-48DC-9E92-7F590B6A49D8}"/>
              </a:ext>
            </a:extLst>
          </p:cNvPr>
          <p:cNvPicPr>
            <a:picLocks noChangeAspect="1" noChangeArrowheads="1"/>
          </p:cNvPicPr>
          <p:nvPr userDrawn="1"/>
        </p:nvPicPr>
        <p:blipFill>
          <a:blip r:embed="rId17" cstate="print"/>
          <a:srcRect/>
          <a:stretch>
            <a:fillRect/>
          </a:stretch>
        </p:blipFill>
        <p:spPr bwMode="auto">
          <a:xfrm>
            <a:off x="6629400" y="1557338"/>
            <a:ext cx="2514600" cy="1795462"/>
          </a:xfrm>
          <a:prstGeom prst="rect">
            <a:avLst/>
          </a:prstGeom>
          <a:noFill/>
          <a:ln w="9525">
            <a:noFill/>
            <a:miter lim="800000"/>
            <a:headEnd/>
            <a:tailEnd/>
          </a:ln>
        </p:spPr>
      </p:pic>
      <p:pic>
        <p:nvPicPr>
          <p:cNvPr id="16" name="Picture 38" descr="PH03675I">
            <a:extLst>
              <a:ext uri="{FF2B5EF4-FFF2-40B4-BE49-F238E27FC236}">
                <a16:creationId xmlns:a16="http://schemas.microsoft.com/office/drawing/2014/main" id="{533B3722-8EF4-46BA-BCAA-0B803F2BAF62}"/>
              </a:ext>
            </a:extLst>
          </p:cNvPr>
          <p:cNvPicPr>
            <a:picLocks noChangeAspect="1" noChangeArrowheads="1"/>
          </p:cNvPicPr>
          <p:nvPr userDrawn="1"/>
        </p:nvPicPr>
        <p:blipFill>
          <a:blip r:embed="rId18" cstate="print"/>
          <a:srcRect/>
          <a:stretch>
            <a:fillRect/>
          </a:stretch>
        </p:blipFill>
        <p:spPr bwMode="auto">
          <a:xfrm>
            <a:off x="7662863" y="4572000"/>
            <a:ext cx="1481137" cy="2365375"/>
          </a:xfrm>
          <a:prstGeom prst="rect">
            <a:avLst/>
          </a:prstGeom>
          <a:noFill/>
          <a:ln w="9525">
            <a:noFill/>
            <a:miter lim="800000"/>
            <a:headEnd/>
            <a:tailEnd/>
          </a:ln>
        </p:spPr>
      </p:pic>
    </p:spTree>
    <p:extLst>
      <p:ext uri="{BB962C8B-B14F-4D97-AF65-F5344CB8AC3E}">
        <p14:creationId xmlns:p14="http://schemas.microsoft.com/office/powerpoint/2010/main" val="88937456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5276" cy="6858957"/>
          </a:xfrm>
          <a:prstGeom prst="rect">
            <a:avLst/>
          </a:prstGeom>
          <a:noFill/>
          <a:ln>
            <a:noFill/>
          </a:ln>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a:t>Click to edit Master text styles</a:t>
            </a:r>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r>
              <a:rPr lang="en-US"/>
              <a:t>File Name</a:t>
            </a:r>
            <a:endParaRPr lang="en-US" dirty="0"/>
          </a:p>
        </p:txBody>
      </p:sp>
      <p:sp>
        <p:nvSpPr>
          <p:cNvPr id="25" name="Rectangle 24"/>
          <p:cNvSpPr/>
          <p:nvPr/>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217</a:t>
            </a:r>
          </a:p>
          <a:p>
            <a:pPr algn="ctr">
              <a:defRPr/>
            </a:pPr>
            <a:r>
              <a:rPr lang="en-US" sz="1000" dirty="0">
                <a:solidFill>
                  <a:schemeClr val="tx1"/>
                </a:solidFill>
              </a:rPr>
              <a:t>217</a:t>
            </a:r>
          </a:p>
          <a:p>
            <a:pPr algn="ctr">
              <a:defRPr/>
            </a:pPr>
            <a:r>
              <a:rPr lang="en-US" sz="1000" dirty="0">
                <a:solidFill>
                  <a:schemeClr val="tx1"/>
                </a:solidFill>
              </a:rPr>
              <a:t>217</a:t>
            </a:r>
          </a:p>
        </p:txBody>
      </p:sp>
      <p:sp>
        <p:nvSpPr>
          <p:cNvPr id="26" name="Rectangle 25"/>
          <p:cNvSpPr/>
          <p:nvPr/>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200</a:t>
            </a:r>
          </a:p>
          <a:p>
            <a:pPr algn="ctr">
              <a:defRPr/>
            </a:pPr>
            <a:r>
              <a:rPr lang="en-US" sz="1000" dirty="0">
                <a:solidFill>
                  <a:schemeClr val="tx1"/>
                </a:solidFill>
              </a:rPr>
              <a:t>200</a:t>
            </a:r>
          </a:p>
          <a:p>
            <a:pPr algn="ctr">
              <a:defRPr/>
            </a:pPr>
            <a:r>
              <a:rPr lang="en-US" sz="1000" dirty="0">
                <a:solidFill>
                  <a:schemeClr val="tx1"/>
                </a:solidFill>
              </a:rPr>
              <a:t>200</a:t>
            </a:r>
          </a:p>
        </p:txBody>
      </p:sp>
      <p:sp>
        <p:nvSpPr>
          <p:cNvPr id="27" name="Rectangle 26"/>
          <p:cNvSpPr/>
          <p:nvPr/>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255</a:t>
            </a:r>
          </a:p>
          <a:p>
            <a:pPr algn="ctr">
              <a:defRPr/>
            </a:pPr>
            <a:r>
              <a:rPr lang="en-US" sz="1000" dirty="0">
                <a:solidFill>
                  <a:schemeClr val="tx1"/>
                </a:solidFill>
              </a:rPr>
              <a:t>255</a:t>
            </a:r>
          </a:p>
          <a:p>
            <a:pPr algn="ctr">
              <a:defRPr/>
            </a:pPr>
            <a:r>
              <a:rPr lang="en-US" sz="1000" dirty="0">
                <a:solidFill>
                  <a:schemeClr val="tx1"/>
                </a:solidFill>
              </a:rPr>
              <a:t>255</a:t>
            </a:r>
          </a:p>
        </p:txBody>
      </p:sp>
      <p:sp>
        <p:nvSpPr>
          <p:cNvPr id="28" name="Rectangle 27"/>
          <p:cNvSpPr/>
          <p:nvPr/>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0</a:t>
            </a:r>
          </a:p>
          <a:p>
            <a:pPr algn="ctr">
              <a:defRPr/>
            </a:pPr>
            <a:r>
              <a:rPr lang="en-US" sz="1000" dirty="0">
                <a:solidFill>
                  <a:schemeClr val="bg1"/>
                </a:solidFill>
              </a:rPr>
              <a:t>0</a:t>
            </a:r>
          </a:p>
          <a:p>
            <a:pPr algn="ctr">
              <a:defRPr/>
            </a:pPr>
            <a:r>
              <a:rPr lang="en-US" sz="1000" dirty="0">
                <a:solidFill>
                  <a:schemeClr val="bg1"/>
                </a:solidFill>
              </a:rPr>
              <a:t>0</a:t>
            </a:r>
          </a:p>
        </p:txBody>
      </p:sp>
      <p:sp>
        <p:nvSpPr>
          <p:cNvPr id="29" name="Rectangle 28"/>
          <p:cNvSpPr/>
          <p:nvPr/>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163</a:t>
            </a:r>
          </a:p>
          <a:p>
            <a:pPr algn="ctr">
              <a:defRPr/>
            </a:pPr>
            <a:r>
              <a:rPr lang="en-US" sz="1000" dirty="0">
                <a:solidFill>
                  <a:schemeClr val="tx1"/>
                </a:solidFill>
              </a:rPr>
              <a:t>163</a:t>
            </a:r>
          </a:p>
          <a:p>
            <a:pPr algn="ctr">
              <a:defRPr/>
            </a:pPr>
            <a:r>
              <a:rPr lang="en-US" sz="1000" dirty="0">
                <a:solidFill>
                  <a:schemeClr val="tx1"/>
                </a:solidFill>
              </a:rPr>
              <a:t>163</a:t>
            </a:r>
          </a:p>
        </p:txBody>
      </p:sp>
      <p:sp>
        <p:nvSpPr>
          <p:cNvPr id="30" name="Rectangle 29"/>
          <p:cNvSpPr/>
          <p:nvPr/>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131</a:t>
            </a:r>
          </a:p>
          <a:p>
            <a:pPr algn="ctr">
              <a:defRPr/>
            </a:pPr>
            <a:r>
              <a:rPr lang="en-US" sz="1000" dirty="0">
                <a:solidFill>
                  <a:schemeClr val="bg1"/>
                </a:solidFill>
              </a:rPr>
              <a:t>132</a:t>
            </a:r>
          </a:p>
          <a:p>
            <a:pPr algn="ctr">
              <a:defRPr/>
            </a:pPr>
            <a:r>
              <a:rPr lang="en-US" sz="1000" dirty="0">
                <a:solidFill>
                  <a:schemeClr val="bg1"/>
                </a:solidFill>
              </a:rPr>
              <a:t>122</a:t>
            </a:r>
          </a:p>
        </p:txBody>
      </p:sp>
      <p:sp>
        <p:nvSpPr>
          <p:cNvPr id="31" name="Rectangle 30"/>
          <p:cNvSpPr/>
          <p:nvPr/>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239</a:t>
            </a:r>
          </a:p>
          <a:p>
            <a:pPr algn="ctr">
              <a:defRPr/>
            </a:pPr>
            <a:r>
              <a:rPr lang="en-US" sz="1000" dirty="0">
                <a:solidFill>
                  <a:schemeClr val="tx1"/>
                </a:solidFill>
              </a:rPr>
              <a:t>65</a:t>
            </a:r>
          </a:p>
          <a:p>
            <a:pPr algn="ctr">
              <a:defRPr/>
            </a:pPr>
            <a:r>
              <a:rPr lang="en-US" sz="1000" dirty="0">
                <a:solidFill>
                  <a:schemeClr val="tx1"/>
                </a:solidFill>
              </a:rPr>
              <a:t>53</a:t>
            </a:r>
          </a:p>
        </p:txBody>
      </p:sp>
      <p:sp>
        <p:nvSpPr>
          <p:cNvPr id="32" name="Rectangle 31"/>
          <p:cNvSpPr/>
          <p:nvPr/>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110</a:t>
            </a:r>
          </a:p>
          <a:p>
            <a:pPr algn="ctr">
              <a:defRPr/>
            </a:pPr>
            <a:r>
              <a:rPr lang="en-US" sz="1000" dirty="0">
                <a:solidFill>
                  <a:schemeClr val="tx1"/>
                </a:solidFill>
              </a:rPr>
              <a:t>135</a:t>
            </a:r>
          </a:p>
          <a:p>
            <a:pPr algn="ctr">
              <a:defRPr/>
            </a:pPr>
            <a:r>
              <a:rPr lang="en-US" sz="1000" dirty="0">
                <a:solidFill>
                  <a:schemeClr val="tx1"/>
                </a:solidFill>
              </a:rPr>
              <a:t>120</a:t>
            </a:r>
          </a:p>
        </p:txBody>
      </p:sp>
      <p:sp>
        <p:nvSpPr>
          <p:cNvPr id="33" name="Rectangle 32"/>
          <p:cNvSpPr/>
          <p:nvPr/>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112</a:t>
            </a:r>
          </a:p>
          <a:p>
            <a:pPr algn="ctr">
              <a:defRPr/>
            </a:pPr>
            <a:r>
              <a:rPr lang="en-US" sz="1000" dirty="0">
                <a:solidFill>
                  <a:schemeClr val="tx1"/>
                </a:solidFill>
              </a:rPr>
              <a:t>92</a:t>
            </a:r>
          </a:p>
          <a:p>
            <a:pPr algn="ctr">
              <a:defRPr/>
            </a:pPr>
            <a:r>
              <a:rPr lang="en-US" sz="1000" dirty="0">
                <a:solidFill>
                  <a:schemeClr val="tx1"/>
                </a:solidFill>
              </a:rPr>
              <a:t>56</a:t>
            </a:r>
          </a:p>
        </p:txBody>
      </p:sp>
      <p:sp>
        <p:nvSpPr>
          <p:cNvPr id="34" name="Rectangle 33"/>
          <p:cNvSpPr/>
          <p:nvPr/>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62</a:t>
            </a:r>
          </a:p>
          <a:p>
            <a:pPr algn="ctr">
              <a:defRPr/>
            </a:pPr>
            <a:r>
              <a:rPr lang="en-US" sz="1000" dirty="0">
                <a:solidFill>
                  <a:schemeClr val="tx1"/>
                </a:solidFill>
              </a:rPr>
              <a:t>102</a:t>
            </a:r>
          </a:p>
          <a:p>
            <a:pPr algn="ctr">
              <a:defRPr/>
            </a:pPr>
            <a:r>
              <a:rPr lang="en-US" sz="1000" dirty="0">
                <a:solidFill>
                  <a:schemeClr val="tx1"/>
                </a:solidFill>
              </a:rPr>
              <a:t>130</a:t>
            </a:r>
          </a:p>
        </p:txBody>
      </p:sp>
      <p:sp>
        <p:nvSpPr>
          <p:cNvPr id="35" name="Rectangle 34"/>
          <p:cNvSpPr/>
          <p:nvPr/>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102</a:t>
            </a:r>
          </a:p>
          <a:p>
            <a:pPr algn="ctr">
              <a:defRPr/>
            </a:pPr>
            <a:r>
              <a:rPr lang="en-US" sz="1000" dirty="0">
                <a:solidFill>
                  <a:schemeClr val="bg1"/>
                </a:solidFill>
              </a:rPr>
              <a:t>56</a:t>
            </a:r>
          </a:p>
          <a:p>
            <a:pPr algn="ctr">
              <a:defRPr/>
            </a:pPr>
            <a:r>
              <a:rPr lang="en-US" sz="1000" dirty="0">
                <a:solidFill>
                  <a:schemeClr val="bg1"/>
                </a:solidFill>
              </a:rPr>
              <a:t>48</a:t>
            </a:r>
          </a:p>
        </p:txBody>
      </p:sp>
      <p:sp>
        <p:nvSpPr>
          <p:cNvPr id="36" name="Rectangle 35"/>
          <p:cNvSpPr/>
          <p:nvPr/>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130</a:t>
            </a:r>
          </a:p>
          <a:p>
            <a:pPr algn="ctr">
              <a:defRPr/>
            </a:pPr>
            <a:r>
              <a:rPr lang="en-US" sz="1000" dirty="0">
                <a:solidFill>
                  <a:schemeClr val="tx1"/>
                </a:solidFill>
              </a:rPr>
              <a:t>120</a:t>
            </a:r>
          </a:p>
          <a:p>
            <a:pPr algn="ctr">
              <a:defRPr/>
            </a:pPr>
            <a:r>
              <a:rPr lang="en-US" sz="1000" dirty="0">
                <a:solidFill>
                  <a:schemeClr val="tx1"/>
                </a:solidFill>
              </a:rPr>
              <a:t>111</a:t>
            </a:r>
          </a:p>
        </p:txBody>
      </p:sp>
      <p:sp>
        <p:nvSpPr>
          <p:cNvPr id="37" name="Rectangle 36"/>
          <p:cNvSpPr/>
          <p:nvPr/>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237</a:t>
            </a:r>
          </a:p>
          <a:p>
            <a:pPr algn="ctr">
              <a:defRPr/>
            </a:pPr>
            <a:r>
              <a:rPr lang="en-US" sz="1000" dirty="0">
                <a:solidFill>
                  <a:schemeClr val="tx1"/>
                </a:solidFill>
              </a:rPr>
              <a:t>237</a:t>
            </a:r>
          </a:p>
          <a:p>
            <a:pPr algn="ctr">
              <a:defRPr/>
            </a:pPr>
            <a:r>
              <a:rPr lang="en-US" sz="1000" dirty="0">
                <a:solidFill>
                  <a:schemeClr val="tx1"/>
                </a:solidFill>
              </a:rPr>
              <a:t>237</a:t>
            </a:r>
          </a:p>
        </p:txBody>
      </p:sp>
      <p:sp>
        <p:nvSpPr>
          <p:cNvPr id="54" name="Rectangle 53"/>
          <p:cNvSpPr/>
          <p:nvPr/>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80</a:t>
            </a:r>
          </a:p>
          <a:p>
            <a:pPr algn="ctr">
              <a:defRPr/>
            </a:pPr>
            <a:r>
              <a:rPr lang="en-US" sz="1000" dirty="0">
                <a:solidFill>
                  <a:schemeClr val="tx1"/>
                </a:solidFill>
              </a:rPr>
              <a:t>119</a:t>
            </a:r>
          </a:p>
          <a:p>
            <a:pPr algn="ctr">
              <a:defRPr/>
            </a:pPr>
            <a:r>
              <a:rPr lang="en-US" sz="1000" dirty="0">
                <a:solidFill>
                  <a:schemeClr val="tx1"/>
                </a:solidFill>
              </a:rPr>
              <a:t>27</a:t>
            </a:r>
          </a:p>
        </p:txBody>
      </p:sp>
      <p:sp>
        <p:nvSpPr>
          <p:cNvPr id="55" name="Rectangle 54"/>
          <p:cNvSpPr/>
          <p:nvPr/>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252</a:t>
            </a:r>
          </a:p>
          <a:p>
            <a:pPr algn="ctr">
              <a:defRPr/>
            </a:pPr>
            <a:r>
              <a:rPr lang="en-US" sz="1000" dirty="0">
                <a:solidFill>
                  <a:schemeClr val="tx1"/>
                </a:solidFill>
              </a:rPr>
              <a:t>174</a:t>
            </a:r>
          </a:p>
          <a:p>
            <a:pPr algn="ctr">
              <a:defRPr/>
            </a:pPr>
            <a:r>
              <a:rPr lang="en-US" sz="1000" dirty="0">
                <a:solidFill>
                  <a:schemeClr val="tx1"/>
                </a:solidFill>
              </a:rPr>
              <a:t>.59</a:t>
            </a:r>
          </a:p>
        </p:txBody>
      </p:sp>
      <p:pic>
        <p:nvPicPr>
          <p:cNvPr id="58" name="Picture 6"/>
          <p:cNvPicPr>
            <a:picLocks noChangeAspect="1"/>
          </p:cNvPicPr>
          <p:nvPr/>
        </p:nvPicPr>
        <p:blipFill>
          <a:blip r:embed="rId16"/>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bwMode="auto">
          <a:xfrm>
            <a:off x="7158038" y="5285203"/>
            <a:ext cx="1595437" cy="1482725"/>
          </a:xfrm>
          <a:prstGeom prst="rect">
            <a:avLst/>
          </a:prstGeom>
          <a:noFill/>
          <a:ln w="9525">
            <a:noFill/>
            <a:miter lim="800000"/>
            <a:headEnd/>
            <a:tailEnd/>
          </a:ln>
        </p:spPr>
      </p:pic>
      <p:pic>
        <p:nvPicPr>
          <p:cNvPr id="2" name="Picture 1"/>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5246660" y="5444801"/>
            <a:ext cx="1384959" cy="1115661"/>
          </a:xfrm>
          <a:prstGeom prst="rect">
            <a:avLst/>
          </a:prstGeom>
        </p:spPr>
      </p:pic>
    </p:spTree>
    <p:extLst>
      <p:ext uri="{BB962C8B-B14F-4D97-AF65-F5344CB8AC3E}">
        <p14:creationId xmlns:p14="http://schemas.microsoft.com/office/powerpoint/2010/main" val="957760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7" r:id="rId13"/>
  </p:sldLayoutIdLst>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5ACBF0"/>
          </p15:clr>
        </p15:guide>
        <p15:guide id="2" pos="4608">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 name="Rounded Rectangle 10"/>
          <p:cNvSpPr/>
          <p:nvPr/>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a:t>File Name</a:t>
            </a: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7"/>
          <a:srcRect/>
          <a:stretch>
            <a:fillRect/>
          </a:stretch>
        </p:blipFill>
        <p:spPr bwMode="auto">
          <a:xfrm>
            <a:off x="4559300" y="3416300"/>
            <a:ext cx="19050" cy="3175"/>
          </a:xfrm>
          <a:prstGeom prst="rect">
            <a:avLst/>
          </a:prstGeom>
          <a:noFill/>
          <a:ln w="9525">
            <a:noFill/>
            <a:miter lim="800000"/>
            <a:headEnd/>
            <a:tailEnd/>
          </a:ln>
        </p:spPr>
      </p:pic>
      <p:pic>
        <p:nvPicPr>
          <p:cNvPr id="2" name="Picture 1"/>
          <p:cNvPicPr>
            <a:picLocks noChangeAspect="1"/>
          </p:cNvPicPr>
          <p:nvPr/>
        </p:nvPicPr>
        <p:blipFill>
          <a:blip r:embed="rId28" cstate="email">
            <a:extLst>
              <a:ext uri="{28A0092B-C50C-407E-A947-70E740481C1C}">
                <a14:useLocalDpi xmlns:a14="http://schemas.microsoft.com/office/drawing/2010/main" val="0"/>
              </a:ext>
            </a:extLst>
          </a:blip>
          <a:stretch>
            <a:fillRect/>
          </a:stretch>
        </p:blipFill>
        <p:spPr>
          <a:xfrm>
            <a:off x="6671409" y="5941983"/>
            <a:ext cx="931494" cy="750370"/>
          </a:xfrm>
          <a:prstGeom prst="rect">
            <a:avLst/>
          </a:prstGeom>
        </p:spPr>
      </p:pic>
    </p:spTree>
    <p:extLst>
      <p:ext uri="{BB962C8B-B14F-4D97-AF65-F5344CB8AC3E}">
        <p14:creationId xmlns:p14="http://schemas.microsoft.com/office/powerpoint/2010/main" val="37626452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1026" name="Picture 27">
            <a:extLst>
              <a:ext uri="{FF2B5EF4-FFF2-40B4-BE49-F238E27FC236}">
                <a16:creationId xmlns:a16="http://schemas.microsoft.com/office/drawing/2014/main" id="{F5B51468-A782-4996-9EAC-B8EE7F260615}"/>
              </a:ext>
            </a:extLst>
          </p:cNvPr>
          <p:cNvPicPr>
            <a:picLocks noChangeAspect="1"/>
          </p:cNvPicPr>
          <p:nvPr/>
        </p:nvPicPr>
        <p:blipFill>
          <a:blip r:embed="rId5"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74AD81FB-CA98-4679-AFD4-82E1F75C03EE}"/>
              </a:ext>
            </a:extLst>
          </p:cNvPr>
          <p:cNvSpPr/>
          <p:nvPr/>
        </p:nvSpPr>
        <p:spPr>
          <a:xfrm>
            <a:off x="184150" y="165100"/>
            <a:ext cx="8786813" cy="6518275"/>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28" name="Picture 33">
            <a:extLst>
              <a:ext uri="{FF2B5EF4-FFF2-40B4-BE49-F238E27FC236}">
                <a16:creationId xmlns:a16="http://schemas.microsoft.com/office/drawing/2014/main" id="{6BD3AD4D-9BBE-4408-9AE2-03F5E84CEB0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5815013"/>
            <a:ext cx="11080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a:extLst>
              <a:ext uri="{FF2B5EF4-FFF2-40B4-BE49-F238E27FC236}">
                <a16:creationId xmlns:a16="http://schemas.microsoft.com/office/drawing/2014/main" id="{AC5A54BF-1368-4C2D-A732-B25E600913CA}"/>
              </a:ext>
            </a:extLst>
          </p:cNvPr>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a:extLst>
              <a:ext uri="{FF2B5EF4-FFF2-40B4-BE49-F238E27FC236}">
                <a16:creationId xmlns:a16="http://schemas.microsoft.com/office/drawing/2014/main" id="{98BBCF84-F188-4AFC-AB2F-26A2CFDD073A}"/>
              </a:ext>
            </a:extLst>
          </p:cNvPr>
          <p:cNvSpPr>
            <a:spLocks noGrp="1"/>
          </p:cNvSpPr>
          <p:nvPr>
            <p:ph type="body" idx="1"/>
          </p:nvPr>
        </p:nvSpPr>
        <p:spPr bwMode="auto">
          <a:xfrm>
            <a:off x="304800" y="1233488"/>
            <a:ext cx="8382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EA7A0FBD-C8F7-4E48-A6F0-F265D917E1A0}"/>
              </a:ext>
            </a:extLst>
          </p:cNvPr>
          <p:cNvSpPr>
            <a:spLocks noGrp="1"/>
          </p:cNvSpPr>
          <p:nvPr>
            <p:ph type="ftr" sz="quarter" idx="3"/>
          </p:nvPr>
        </p:nvSpPr>
        <p:spPr>
          <a:xfrm>
            <a:off x="309563" y="6470650"/>
            <a:ext cx="2900362" cy="217488"/>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a:t>As of xx December 2016</a:t>
            </a:r>
          </a:p>
        </p:txBody>
      </p:sp>
      <p:sp>
        <p:nvSpPr>
          <p:cNvPr id="6" name="Slide Number Placeholder 5">
            <a:extLst>
              <a:ext uri="{FF2B5EF4-FFF2-40B4-BE49-F238E27FC236}">
                <a16:creationId xmlns:a16="http://schemas.microsoft.com/office/drawing/2014/main" id="{558F4EFA-E60F-446F-BAA2-EECFA6BB3927}"/>
              </a:ext>
            </a:extLst>
          </p:cNvPr>
          <p:cNvSpPr>
            <a:spLocks noGrp="1"/>
          </p:cNvSpPr>
          <p:nvPr>
            <p:ph type="sldNum" sz="quarter" idx="4"/>
          </p:nvPr>
        </p:nvSpPr>
        <p:spPr>
          <a:xfrm>
            <a:off x="8305800"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rgbClr val="898989"/>
                </a:solidFill>
                <a:cs typeface="Arial" panose="020B0604020202020204" pitchFamily="34" charset="0"/>
              </a:defRPr>
            </a:lvl1pPr>
          </a:lstStyle>
          <a:p>
            <a:pPr>
              <a:defRPr/>
            </a:pPr>
            <a:fld id="{D0039898-7CE0-4FD9-80A1-689901D0DBE0}" type="slidenum">
              <a:rPr lang="en-US" smtClean="0"/>
              <a:pPr>
                <a:defRPr/>
              </a:pPr>
              <a:t>‹#›</a:t>
            </a:fld>
            <a:endParaRPr lang="en-US"/>
          </a:p>
        </p:txBody>
      </p:sp>
      <p:pic>
        <p:nvPicPr>
          <p:cNvPr id="1033" name="Picture 6">
            <a:extLst>
              <a:ext uri="{FF2B5EF4-FFF2-40B4-BE49-F238E27FC236}">
                <a16:creationId xmlns:a16="http://schemas.microsoft.com/office/drawing/2014/main" id="{C7B5F4FA-880F-4CF5-A6C0-F566262957E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7">
            <a:extLst>
              <a:ext uri="{FF2B5EF4-FFF2-40B4-BE49-F238E27FC236}">
                <a16:creationId xmlns:a16="http://schemas.microsoft.com/office/drawing/2014/main" id="{4B224D4B-F336-4D6E-9B8B-068BFCACFEB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5288" y="6027738"/>
            <a:ext cx="762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R:\Division Meetings\Division Meeting 2012\Photos\DSCN1221.JPG">
            <a:extLst>
              <a:ext uri="{FF2B5EF4-FFF2-40B4-BE49-F238E27FC236}">
                <a16:creationId xmlns:a16="http://schemas.microsoft.com/office/drawing/2014/main" id="{5D3F9BA4-2D30-42E3-9384-A56135775D0A}"/>
              </a:ext>
            </a:extLst>
          </p:cNvPr>
          <p:cNvPicPr>
            <a:picLocks noChangeAspect="1" noChangeArrowheads="1"/>
          </p:cNvPicPr>
          <p:nvPr userDrawn="1"/>
        </p:nvPicPr>
        <p:blipFill>
          <a:blip r:embed="rId9" cstate="print"/>
          <a:srcRect/>
          <a:stretch>
            <a:fillRect/>
          </a:stretch>
        </p:blipFill>
        <p:spPr bwMode="auto">
          <a:xfrm>
            <a:off x="6834717" y="2819400"/>
            <a:ext cx="2309283" cy="1808162"/>
          </a:xfrm>
          <a:prstGeom prst="rect">
            <a:avLst/>
          </a:prstGeom>
          <a:noFill/>
        </p:spPr>
      </p:pic>
      <p:pic>
        <p:nvPicPr>
          <p:cNvPr id="13" name="Picture 39" descr="j0163410">
            <a:extLst>
              <a:ext uri="{FF2B5EF4-FFF2-40B4-BE49-F238E27FC236}">
                <a16:creationId xmlns:a16="http://schemas.microsoft.com/office/drawing/2014/main" id="{7DF39EC3-9A04-4C75-854D-5613E082676F}"/>
              </a:ext>
            </a:extLst>
          </p:cNvPr>
          <p:cNvPicPr>
            <a:picLocks noChangeAspect="1" noChangeArrowheads="1"/>
          </p:cNvPicPr>
          <p:nvPr userDrawn="1"/>
        </p:nvPicPr>
        <p:blipFill>
          <a:blip r:embed="rId10" cstate="print"/>
          <a:srcRect/>
          <a:stretch>
            <a:fillRect/>
          </a:stretch>
        </p:blipFill>
        <p:spPr bwMode="auto">
          <a:xfrm>
            <a:off x="4495800" y="3335338"/>
            <a:ext cx="2362200" cy="1425575"/>
          </a:xfrm>
          <a:prstGeom prst="rect">
            <a:avLst/>
          </a:prstGeom>
          <a:noFill/>
          <a:ln w="9525">
            <a:noFill/>
            <a:miter lim="800000"/>
            <a:headEnd/>
            <a:tailEnd/>
          </a:ln>
        </p:spPr>
      </p:pic>
      <p:pic>
        <p:nvPicPr>
          <p:cNvPr id="14" name="Picture 40" descr="LagunaConejoSummer">
            <a:extLst>
              <a:ext uri="{FF2B5EF4-FFF2-40B4-BE49-F238E27FC236}">
                <a16:creationId xmlns:a16="http://schemas.microsoft.com/office/drawing/2014/main" id="{E968F84C-92E8-4916-8BEC-4105BFB1C66D}"/>
              </a:ext>
            </a:extLst>
          </p:cNvPr>
          <p:cNvPicPr>
            <a:picLocks noChangeAspect="1" noChangeArrowheads="1"/>
          </p:cNvPicPr>
          <p:nvPr userDrawn="1"/>
        </p:nvPicPr>
        <p:blipFill>
          <a:blip r:embed="rId11" cstate="print"/>
          <a:srcRect/>
          <a:stretch>
            <a:fillRect/>
          </a:stretch>
        </p:blipFill>
        <p:spPr bwMode="auto">
          <a:xfrm>
            <a:off x="5562600" y="4572000"/>
            <a:ext cx="2819400" cy="1828800"/>
          </a:xfrm>
          <a:prstGeom prst="rect">
            <a:avLst/>
          </a:prstGeom>
          <a:noFill/>
          <a:ln w="9525">
            <a:noFill/>
            <a:miter lim="800000"/>
            <a:headEnd/>
            <a:tailEnd/>
          </a:ln>
        </p:spPr>
      </p:pic>
      <p:pic>
        <p:nvPicPr>
          <p:cNvPr id="15" name="Picture 41" descr="CBIA">
            <a:extLst>
              <a:ext uri="{FF2B5EF4-FFF2-40B4-BE49-F238E27FC236}">
                <a16:creationId xmlns:a16="http://schemas.microsoft.com/office/drawing/2014/main" id="{3B9F29A5-1982-49A9-8309-B16F8B442657}"/>
              </a:ext>
            </a:extLst>
          </p:cNvPr>
          <p:cNvPicPr>
            <a:picLocks noChangeAspect="1" noChangeArrowheads="1"/>
          </p:cNvPicPr>
          <p:nvPr userDrawn="1"/>
        </p:nvPicPr>
        <p:blipFill>
          <a:blip r:embed="rId12" cstate="print"/>
          <a:srcRect/>
          <a:stretch>
            <a:fillRect/>
          </a:stretch>
        </p:blipFill>
        <p:spPr bwMode="auto">
          <a:xfrm>
            <a:off x="3962400" y="6118225"/>
            <a:ext cx="6858000" cy="739775"/>
          </a:xfrm>
          <a:prstGeom prst="rect">
            <a:avLst/>
          </a:prstGeom>
          <a:noFill/>
          <a:ln w="9525">
            <a:noFill/>
            <a:miter lim="800000"/>
            <a:headEnd/>
            <a:tailEnd/>
          </a:ln>
        </p:spPr>
      </p:pic>
      <p:pic>
        <p:nvPicPr>
          <p:cNvPr id="16" name="Picture 43">
            <a:extLst>
              <a:ext uri="{FF2B5EF4-FFF2-40B4-BE49-F238E27FC236}">
                <a16:creationId xmlns:a16="http://schemas.microsoft.com/office/drawing/2014/main" id="{67D5297D-85CD-4A93-820E-422A13042688}"/>
              </a:ext>
            </a:extLst>
          </p:cNvPr>
          <p:cNvPicPr>
            <a:picLocks noChangeAspect="1" noChangeArrowheads="1"/>
          </p:cNvPicPr>
          <p:nvPr userDrawn="1"/>
        </p:nvPicPr>
        <p:blipFill>
          <a:blip r:embed="rId13" cstate="print"/>
          <a:srcRect/>
          <a:stretch>
            <a:fillRect/>
          </a:stretch>
        </p:blipFill>
        <p:spPr bwMode="auto">
          <a:xfrm>
            <a:off x="3810000" y="4572000"/>
            <a:ext cx="2057400" cy="1592263"/>
          </a:xfrm>
          <a:prstGeom prst="rect">
            <a:avLst/>
          </a:prstGeom>
          <a:noFill/>
          <a:ln w="9525">
            <a:noFill/>
            <a:miter lim="800000"/>
            <a:headEnd/>
            <a:tailEnd/>
          </a:ln>
        </p:spPr>
      </p:pic>
      <p:pic>
        <p:nvPicPr>
          <p:cNvPr id="17" name="Picture 42" descr="California_Tiger_Salamander_Michael_van%20Hattem_LG">
            <a:hlinkClick r:id="rId14"/>
            <a:extLst>
              <a:ext uri="{FF2B5EF4-FFF2-40B4-BE49-F238E27FC236}">
                <a16:creationId xmlns:a16="http://schemas.microsoft.com/office/drawing/2014/main" id="{DD1660A9-5A6E-479C-A0EF-16F25DC03912}"/>
              </a:ext>
            </a:extLst>
          </p:cNvPr>
          <p:cNvPicPr>
            <a:picLocks noChangeAspect="1" noChangeArrowheads="1"/>
          </p:cNvPicPr>
          <p:nvPr userDrawn="1"/>
        </p:nvPicPr>
        <p:blipFill>
          <a:blip r:embed="rId15" cstate="print"/>
          <a:srcRect/>
          <a:stretch>
            <a:fillRect/>
          </a:stretch>
        </p:blipFill>
        <p:spPr bwMode="auto">
          <a:xfrm>
            <a:off x="5410200" y="2362200"/>
            <a:ext cx="1371600" cy="990600"/>
          </a:xfrm>
          <a:prstGeom prst="rect">
            <a:avLst/>
          </a:prstGeom>
          <a:noFill/>
          <a:ln w="9525">
            <a:noFill/>
            <a:miter lim="800000"/>
            <a:headEnd/>
            <a:tailEnd/>
          </a:ln>
        </p:spPr>
      </p:pic>
      <p:pic>
        <p:nvPicPr>
          <p:cNvPr id="18" name="Picture 44" descr="meadow">
            <a:extLst>
              <a:ext uri="{FF2B5EF4-FFF2-40B4-BE49-F238E27FC236}">
                <a16:creationId xmlns:a16="http://schemas.microsoft.com/office/drawing/2014/main" id="{35FF9C4A-C42D-4EC3-AF36-0B1AC684BB35}"/>
              </a:ext>
            </a:extLst>
          </p:cNvPr>
          <p:cNvPicPr>
            <a:picLocks noChangeAspect="1" noChangeArrowheads="1"/>
          </p:cNvPicPr>
          <p:nvPr userDrawn="1"/>
        </p:nvPicPr>
        <p:blipFill>
          <a:blip r:embed="rId16" cstate="print"/>
          <a:srcRect/>
          <a:stretch>
            <a:fillRect/>
          </a:stretch>
        </p:blipFill>
        <p:spPr bwMode="auto">
          <a:xfrm>
            <a:off x="6629400" y="1557338"/>
            <a:ext cx="2514600" cy="1795462"/>
          </a:xfrm>
          <a:prstGeom prst="rect">
            <a:avLst/>
          </a:prstGeom>
          <a:noFill/>
          <a:ln w="9525">
            <a:noFill/>
            <a:miter lim="800000"/>
            <a:headEnd/>
            <a:tailEnd/>
          </a:ln>
        </p:spPr>
      </p:pic>
      <p:pic>
        <p:nvPicPr>
          <p:cNvPr id="19" name="Picture 38" descr="PH03675I">
            <a:extLst>
              <a:ext uri="{FF2B5EF4-FFF2-40B4-BE49-F238E27FC236}">
                <a16:creationId xmlns:a16="http://schemas.microsoft.com/office/drawing/2014/main" id="{9D288523-0F1C-4EC4-B010-8DEBD94B7A35}"/>
              </a:ext>
            </a:extLst>
          </p:cNvPr>
          <p:cNvPicPr>
            <a:picLocks noChangeAspect="1" noChangeArrowheads="1"/>
          </p:cNvPicPr>
          <p:nvPr userDrawn="1"/>
        </p:nvPicPr>
        <p:blipFill>
          <a:blip r:embed="rId17" cstate="print"/>
          <a:srcRect/>
          <a:stretch>
            <a:fillRect/>
          </a:stretch>
        </p:blipFill>
        <p:spPr bwMode="auto">
          <a:xfrm>
            <a:off x="7662863" y="4572000"/>
            <a:ext cx="1481137" cy="2365375"/>
          </a:xfrm>
          <a:prstGeom prst="rect">
            <a:avLst/>
          </a:prstGeom>
          <a:noFill/>
          <a:ln w="9525">
            <a:noFill/>
            <a:miter lim="800000"/>
            <a:headEnd/>
            <a:tailEnd/>
          </a:ln>
        </p:spPr>
      </p:pic>
    </p:spTree>
    <p:extLst>
      <p:ext uri="{BB962C8B-B14F-4D97-AF65-F5344CB8AC3E}">
        <p14:creationId xmlns:p14="http://schemas.microsoft.com/office/powerpoint/2010/main" val="49834632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rtl="0" eaLnBrk="1" fontAlgn="base" hangingPunct="1">
        <a:spcBef>
          <a:spcPct val="0"/>
        </a:spcBef>
        <a:spcAft>
          <a:spcPct val="0"/>
        </a:spcAft>
        <a:defRPr sz="2400" b="1" kern="1200" cap="all">
          <a:solidFill>
            <a:srgbClr val="404040"/>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404040"/>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404040"/>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404040"/>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404040"/>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anose="020B0604020202020204" pitchFamily="34" charset="0"/>
        <a:defRPr sz="2400" kern="1200">
          <a:solidFill>
            <a:srgbClr val="404040"/>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anose="020B0604020202020204" pitchFamily="34" charset="0"/>
        <a:buChar char="–"/>
        <a:defRPr sz="2400" kern="1200">
          <a:solidFill>
            <a:srgbClr val="404040"/>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anose="020B0604020202020204" pitchFamily="34" charset="0"/>
        <a:buChar char="•"/>
        <a:defRPr sz="2000" kern="1200">
          <a:solidFill>
            <a:srgbClr val="404040"/>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anose="020B0604020202020204" pitchFamily="34" charset="0"/>
        <a:buChar char="–"/>
        <a:defRPr sz="2000" kern="1200">
          <a:solidFill>
            <a:srgbClr val="404040"/>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anose="020B0604020202020204" pitchFamily="34" charset="0"/>
        <a:buChar char="»"/>
        <a:defRPr sz="2000" kern="1200">
          <a:solidFill>
            <a:srgbClr val="404040"/>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050" name="Picture 37">
            <a:extLst>
              <a:ext uri="{FF2B5EF4-FFF2-40B4-BE49-F238E27FC236}">
                <a16:creationId xmlns:a16="http://schemas.microsoft.com/office/drawing/2014/main" id="{A24BF6E7-5D9C-48B6-99B6-B784A2626869}"/>
              </a:ext>
            </a:extLst>
          </p:cNvPr>
          <p:cNvPicPr>
            <a:picLocks noChangeAspect="1"/>
          </p:cNvPicPr>
          <p:nvPr/>
        </p:nvPicPr>
        <p:blipFill>
          <a:blip r:embed="rId13"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a:extLst>
              <a:ext uri="{FF2B5EF4-FFF2-40B4-BE49-F238E27FC236}">
                <a16:creationId xmlns:a16="http://schemas.microsoft.com/office/drawing/2014/main" id="{70F3D484-0EFC-442B-A43B-7F9D696D36B1}"/>
              </a:ext>
            </a:extLst>
          </p:cNvPr>
          <p:cNvSpPr>
            <a:spLocks noGrp="1"/>
          </p:cNvSpPr>
          <p:nvPr>
            <p:ph type="sldNum" sz="quarter" idx="4"/>
          </p:nvPr>
        </p:nvSpPr>
        <p:spPr>
          <a:xfrm>
            <a:off x="8305800" y="228600"/>
            <a:ext cx="733425" cy="365125"/>
          </a:xfrm>
          <a:prstGeom prst="rect">
            <a:avLst/>
          </a:prstGeom>
        </p:spPr>
        <p:txBody>
          <a:bodyPr vert="horz" wrap="square" lIns="91440" tIns="45720" rIns="91440" bIns="45720" numCol="1" anchor="t" anchorCtr="0" compatLnSpc="1">
            <a:prstTxWarp prst="textNoShape">
              <a:avLst/>
            </a:prstTxWarp>
          </a:bodyPr>
          <a:lstStyle>
            <a:lvl1pPr algn="r">
              <a:defRPr sz="1000" smtClean="0">
                <a:solidFill>
                  <a:schemeClr val="bg1"/>
                </a:solidFill>
              </a:defRPr>
            </a:lvl1pPr>
          </a:lstStyle>
          <a:p>
            <a:pPr>
              <a:defRPr/>
            </a:pPr>
            <a:fld id="{853F6A9F-9DB5-424F-9FF4-0EE0D799DD92}" type="slidenum">
              <a:rPr lang="en-US" altLang="en-US"/>
              <a:pPr>
                <a:defRPr/>
              </a:pPr>
              <a:t>‹#›</a:t>
            </a:fld>
            <a:endParaRPr lang="en-US" altLang="en-US"/>
          </a:p>
        </p:txBody>
      </p:sp>
      <p:sp>
        <p:nvSpPr>
          <p:cNvPr id="18" name="Title Placeholder 17">
            <a:extLst>
              <a:ext uri="{FF2B5EF4-FFF2-40B4-BE49-F238E27FC236}">
                <a16:creationId xmlns:a16="http://schemas.microsoft.com/office/drawing/2014/main" id="{BB6D393F-53EA-4C90-A0B5-B0882AFD3F24}"/>
              </a:ext>
            </a:extLst>
          </p:cNvPr>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2053" name="Text Placeholder 18">
            <a:extLst>
              <a:ext uri="{FF2B5EF4-FFF2-40B4-BE49-F238E27FC236}">
                <a16:creationId xmlns:a16="http://schemas.microsoft.com/office/drawing/2014/main" id="{C56F2BD4-5F8A-4B1F-9C51-101E2D474FC4}"/>
              </a:ext>
            </a:extLst>
          </p:cNvPr>
          <p:cNvSpPr>
            <a:spLocks noGrp="1"/>
          </p:cNvSpPr>
          <p:nvPr>
            <p:ph type="body" idx="1"/>
          </p:nvPr>
        </p:nvSpPr>
        <p:spPr bwMode="auto">
          <a:xfrm>
            <a:off x="457200" y="3200400"/>
            <a:ext cx="6858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20" name="Footer Placeholder 19">
            <a:extLst>
              <a:ext uri="{FF2B5EF4-FFF2-40B4-BE49-F238E27FC236}">
                <a16:creationId xmlns:a16="http://schemas.microsoft.com/office/drawing/2014/main" id="{507740CF-4F2F-4E0C-8D5F-4A242F0C14A2}"/>
              </a:ext>
            </a:extLst>
          </p:cNvPr>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pPr>
              <a:defRPr/>
            </a:pPr>
            <a:r>
              <a:rPr lang="en-US"/>
              <a:t>As of xx December 2016</a:t>
            </a:r>
            <a:endParaRPr lang="en-US" dirty="0"/>
          </a:p>
        </p:txBody>
      </p:sp>
      <p:sp>
        <p:nvSpPr>
          <p:cNvPr id="25" name="Rectangle 24">
            <a:extLst>
              <a:ext uri="{FF2B5EF4-FFF2-40B4-BE49-F238E27FC236}">
                <a16:creationId xmlns:a16="http://schemas.microsoft.com/office/drawing/2014/main" id="{B14FFF70-70C6-4BC6-ADEF-02103DA12AA4}"/>
              </a:ext>
            </a:extLst>
          </p:cNvPr>
          <p:cNvSpPr/>
          <p:nvPr/>
        </p:nvSpPr>
        <p:spPr>
          <a:xfrm>
            <a:off x="2009775" y="170815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217</a:t>
            </a:r>
          </a:p>
          <a:p>
            <a:pPr algn="ctr">
              <a:defRPr/>
            </a:pPr>
            <a:r>
              <a:rPr lang="en-US" sz="1000" dirty="0">
                <a:solidFill>
                  <a:schemeClr val="tx1"/>
                </a:solidFill>
              </a:rPr>
              <a:t>217</a:t>
            </a:r>
          </a:p>
          <a:p>
            <a:pPr algn="ctr">
              <a:defRPr/>
            </a:pPr>
            <a:r>
              <a:rPr lang="en-US" sz="1000" dirty="0">
                <a:solidFill>
                  <a:schemeClr val="tx1"/>
                </a:solidFill>
              </a:rPr>
              <a:t>217</a:t>
            </a:r>
          </a:p>
        </p:txBody>
      </p:sp>
      <p:sp>
        <p:nvSpPr>
          <p:cNvPr id="26" name="Rectangle 25">
            <a:extLst>
              <a:ext uri="{FF2B5EF4-FFF2-40B4-BE49-F238E27FC236}">
                <a16:creationId xmlns:a16="http://schemas.microsoft.com/office/drawing/2014/main" id="{33D5CB14-2DF3-4743-ABBC-1078F26278F3}"/>
              </a:ext>
            </a:extLst>
          </p:cNvPr>
          <p:cNvSpPr/>
          <p:nvPr/>
        </p:nvSpPr>
        <p:spPr>
          <a:xfrm>
            <a:off x="2730500" y="170815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200</a:t>
            </a:r>
          </a:p>
          <a:p>
            <a:pPr algn="ctr">
              <a:defRPr/>
            </a:pPr>
            <a:r>
              <a:rPr lang="en-US" sz="1000" dirty="0">
                <a:solidFill>
                  <a:schemeClr val="tx1"/>
                </a:solidFill>
              </a:rPr>
              <a:t>200</a:t>
            </a:r>
          </a:p>
          <a:p>
            <a:pPr algn="ctr">
              <a:defRPr/>
            </a:pPr>
            <a:r>
              <a:rPr lang="en-US" sz="1000" dirty="0">
                <a:solidFill>
                  <a:schemeClr val="tx1"/>
                </a:solidFill>
              </a:rPr>
              <a:t>200</a:t>
            </a:r>
          </a:p>
        </p:txBody>
      </p:sp>
      <p:sp>
        <p:nvSpPr>
          <p:cNvPr id="27" name="Rectangle 26">
            <a:extLst>
              <a:ext uri="{FF2B5EF4-FFF2-40B4-BE49-F238E27FC236}">
                <a16:creationId xmlns:a16="http://schemas.microsoft.com/office/drawing/2014/main" id="{9051ADFA-AFB2-460A-B8F4-E70C06544595}"/>
              </a:ext>
            </a:extLst>
          </p:cNvPr>
          <p:cNvSpPr/>
          <p:nvPr/>
        </p:nvSpPr>
        <p:spPr>
          <a:xfrm>
            <a:off x="568325" y="2393950"/>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255</a:t>
            </a:r>
          </a:p>
          <a:p>
            <a:pPr algn="ctr">
              <a:defRPr/>
            </a:pPr>
            <a:r>
              <a:rPr lang="en-US" sz="1000" dirty="0">
                <a:solidFill>
                  <a:schemeClr val="tx1"/>
                </a:solidFill>
              </a:rPr>
              <a:t>255</a:t>
            </a:r>
          </a:p>
          <a:p>
            <a:pPr algn="ctr">
              <a:defRPr/>
            </a:pPr>
            <a:r>
              <a:rPr lang="en-US" sz="1000" dirty="0">
                <a:solidFill>
                  <a:schemeClr val="tx1"/>
                </a:solidFill>
              </a:rPr>
              <a:t>255</a:t>
            </a:r>
          </a:p>
        </p:txBody>
      </p:sp>
      <p:sp>
        <p:nvSpPr>
          <p:cNvPr id="28" name="Rectangle 27">
            <a:extLst>
              <a:ext uri="{FF2B5EF4-FFF2-40B4-BE49-F238E27FC236}">
                <a16:creationId xmlns:a16="http://schemas.microsoft.com/office/drawing/2014/main" id="{D17AD544-4B25-4280-9A4F-B04C27A4BE0A}"/>
              </a:ext>
            </a:extLst>
          </p:cNvPr>
          <p:cNvSpPr/>
          <p:nvPr/>
        </p:nvSpPr>
        <p:spPr>
          <a:xfrm>
            <a:off x="1289050" y="2393950"/>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0</a:t>
            </a:r>
          </a:p>
          <a:p>
            <a:pPr algn="ctr">
              <a:defRPr/>
            </a:pPr>
            <a:r>
              <a:rPr lang="en-US" sz="1000" dirty="0">
                <a:solidFill>
                  <a:schemeClr val="bg1"/>
                </a:solidFill>
              </a:rPr>
              <a:t>0</a:t>
            </a:r>
          </a:p>
          <a:p>
            <a:pPr algn="ctr">
              <a:defRPr/>
            </a:pPr>
            <a:r>
              <a:rPr lang="en-US" sz="1000" dirty="0">
                <a:solidFill>
                  <a:schemeClr val="bg1"/>
                </a:solidFill>
              </a:rPr>
              <a:t>0</a:t>
            </a:r>
          </a:p>
        </p:txBody>
      </p:sp>
      <p:sp>
        <p:nvSpPr>
          <p:cNvPr id="29" name="Rectangle 28">
            <a:extLst>
              <a:ext uri="{FF2B5EF4-FFF2-40B4-BE49-F238E27FC236}">
                <a16:creationId xmlns:a16="http://schemas.microsoft.com/office/drawing/2014/main" id="{0A2A50A1-99B5-4D24-A243-134513681B43}"/>
              </a:ext>
            </a:extLst>
          </p:cNvPr>
          <p:cNvSpPr/>
          <p:nvPr/>
        </p:nvSpPr>
        <p:spPr>
          <a:xfrm>
            <a:off x="2009775" y="2393950"/>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163</a:t>
            </a:r>
          </a:p>
          <a:p>
            <a:pPr algn="ctr">
              <a:defRPr/>
            </a:pPr>
            <a:r>
              <a:rPr lang="en-US" sz="1000" dirty="0">
                <a:solidFill>
                  <a:schemeClr val="tx1"/>
                </a:solidFill>
              </a:rPr>
              <a:t>163</a:t>
            </a:r>
          </a:p>
          <a:p>
            <a:pPr algn="ctr">
              <a:defRPr/>
            </a:pPr>
            <a:r>
              <a:rPr lang="en-US" sz="1000" dirty="0">
                <a:solidFill>
                  <a:schemeClr val="tx1"/>
                </a:solidFill>
              </a:rPr>
              <a:t>163</a:t>
            </a:r>
          </a:p>
        </p:txBody>
      </p:sp>
      <p:sp>
        <p:nvSpPr>
          <p:cNvPr id="30" name="Rectangle 29">
            <a:extLst>
              <a:ext uri="{FF2B5EF4-FFF2-40B4-BE49-F238E27FC236}">
                <a16:creationId xmlns:a16="http://schemas.microsoft.com/office/drawing/2014/main" id="{051205DF-BAED-491E-B76D-E38F52C706FC}"/>
              </a:ext>
            </a:extLst>
          </p:cNvPr>
          <p:cNvSpPr/>
          <p:nvPr/>
        </p:nvSpPr>
        <p:spPr>
          <a:xfrm>
            <a:off x="2730500" y="2393950"/>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131</a:t>
            </a:r>
          </a:p>
          <a:p>
            <a:pPr algn="ctr">
              <a:defRPr/>
            </a:pPr>
            <a:r>
              <a:rPr lang="en-US" sz="1000" dirty="0">
                <a:solidFill>
                  <a:schemeClr val="bg1"/>
                </a:solidFill>
              </a:rPr>
              <a:t>132</a:t>
            </a:r>
          </a:p>
          <a:p>
            <a:pPr algn="ctr">
              <a:defRPr/>
            </a:pPr>
            <a:r>
              <a:rPr lang="en-US" sz="1000" dirty="0">
                <a:solidFill>
                  <a:schemeClr val="bg1"/>
                </a:solidFill>
              </a:rPr>
              <a:t>122</a:t>
            </a:r>
          </a:p>
        </p:txBody>
      </p:sp>
      <p:sp>
        <p:nvSpPr>
          <p:cNvPr id="31" name="Rectangle 30">
            <a:extLst>
              <a:ext uri="{FF2B5EF4-FFF2-40B4-BE49-F238E27FC236}">
                <a16:creationId xmlns:a16="http://schemas.microsoft.com/office/drawing/2014/main" id="{2EF41294-56DB-4376-8F58-14B0C2A9A578}"/>
              </a:ext>
            </a:extLst>
          </p:cNvPr>
          <p:cNvSpPr/>
          <p:nvPr/>
        </p:nvSpPr>
        <p:spPr>
          <a:xfrm>
            <a:off x="3451225" y="2393950"/>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239</a:t>
            </a:r>
          </a:p>
          <a:p>
            <a:pPr algn="ctr">
              <a:defRPr/>
            </a:pPr>
            <a:r>
              <a:rPr lang="en-US" sz="1000" dirty="0">
                <a:solidFill>
                  <a:schemeClr val="tx1"/>
                </a:solidFill>
              </a:rPr>
              <a:t>65</a:t>
            </a:r>
          </a:p>
          <a:p>
            <a:pPr algn="ctr">
              <a:defRPr/>
            </a:pPr>
            <a:r>
              <a:rPr lang="en-US" sz="1000" dirty="0">
                <a:solidFill>
                  <a:schemeClr val="tx1"/>
                </a:solidFill>
              </a:rPr>
              <a:t>53</a:t>
            </a:r>
          </a:p>
        </p:txBody>
      </p:sp>
      <p:sp>
        <p:nvSpPr>
          <p:cNvPr id="32" name="Rectangle 31">
            <a:extLst>
              <a:ext uri="{FF2B5EF4-FFF2-40B4-BE49-F238E27FC236}">
                <a16:creationId xmlns:a16="http://schemas.microsoft.com/office/drawing/2014/main" id="{DD473AFB-E8F5-428C-9F53-B281E131CB30}"/>
              </a:ext>
            </a:extLst>
          </p:cNvPr>
          <p:cNvSpPr/>
          <p:nvPr/>
        </p:nvSpPr>
        <p:spPr>
          <a:xfrm>
            <a:off x="4171950" y="2393950"/>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110</a:t>
            </a:r>
          </a:p>
          <a:p>
            <a:pPr algn="ctr">
              <a:defRPr/>
            </a:pPr>
            <a:r>
              <a:rPr lang="en-US" sz="1000" dirty="0">
                <a:solidFill>
                  <a:schemeClr val="tx1"/>
                </a:solidFill>
              </a:rPr>
              <a:t>135</a:t>
            </a:r>
          </a:p>
          <a:p>
            <a:pPr algn="ctr">
              <a:defRPr/>
            </a:pPr>
            <a:r>
              <a:rPr lang="en-US" sz="1000" dirty="0">
                <a:solidFill>
                  <a:schemeClr val="tx1"/>
                </a:solidFill>
              </a:rPr>
              <a:t>120</a:t>
            </a:r>
          </a:p>
        </p:txBody>
      </p:sp>
      <p:sp>
        <p:nvSpPr>
          <p:cNvPr id="33" name="Rectangle 32">
            <a:extLst>
              <a:ext uri="{FF2B5EF4-FFF2-40B4-BE49-F238E27FC236}">
                <a16:creationId xmlns:a16="http://schemas.microsoft.com/office/drawing/2014/main" id="{5FA68969-1F2D-4483-BA3C-2A4565C18817}"/>
              </a:ext>
            </a:extLst>
          </p:cNvPr>
          <p:cNvSpPr/>
          <p:nvPr/>
        </p:nvSpPr>
        <p:spPr>
          <a:xfrm>
            <a:off x="4892675" y="2393950"/>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112</a:t>
            </a:r>
          </a:p>
          <a:p>
            <a:pPr algn="ctr">
              <a:defRPr/>
            </a:pPr>
            <a:r>
              <a:rPr lang="en-US" sz="1000" dirty="0">
                <a:solidFill>
                  <a:schemeClr val="tx1"/>
                </a:solidFill>
              </a:rPr>
              <a:t>92</a:t>
            </a:r>
          </a:p>
          <a:p>
            <a:pPr algn="ctr">
              <a:defRPr/>
            </a:pPr>
            <a:r>
              <a:rPr lang="en-US" sz="1000" dirty="0">
                <a:solidFill>
                  <a:schemeClr val="tx1"/>
                </a:solidFill>
              </a:rPr>
              <a:t>56</a:t>
            </a:r>
          </a:p>
        </p:txBody>
      </p:sp>
      <p:sp>
        <p:nvSpPr>
          <p:cNvPr id="34" name="Rectangle 33">
            <a:extLst>
              <a:ext uri="{FF2B5EF4-FFF2-40B4-BE49-F238E27FC236}">
                <a16:creationId xmlns:a16="http://schemas.microsoft.com/office/drawing/2014/main" id="{87A55B40-43E1-4DA1-84CB-74AEB97744CC}"/>
              </a:ext>
            </a:extLst>
          </p:cNvPr>
          <p:cNvSpPr/>
          <p:nvPr/>
        </p:nvSpPr>
        <p:spPr>
          <a:xfrm>
            <a:off x="5613400" y="2393950"/>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62</a:t>
            </a:r>
          </a:p>
          <a:p>
            <a:pPr algn="ctr">
              <a:defRPr/>
            </a:pPr>
            <a:r>
              <a:rPr lang="en-US" sz="1000" dirty="0">
                <a:solidFill>
                  <a:schemeClr val="tx1"/>
                </a:solidFill>
              </a:rPr>
              <a:t>102</a:t>
            </a:r>
          </a:p>
          <a:p>
            <a:pPr algn="ctr">
              <a:defRPr/>
            </a:pPr>
            <a:r>
              <a:rPr lang="en-US" sz="1000" dirty="0">
                <a:solidFill>
                  <a:schemeClr val="tx1"/>
                </a:solidFill>
              </a:rPr>
              <a:t>130</a:t>
            </a:r>
          </a:p>
        </p:txBody>
      </p:sp>
      <p:sp>
        <p:nvSpPr>
          <p:cNvPr id="35" name="Rectangle 34">
            <a:extLst>
              <a:ext uri="{FF2B5EF4-FFF2-40B4-BE49-F238E27FC236}">
                <a16:creationId xmlns:a16="http://schemas.microsoft.com/office/drawing/2014/main" id="{73606DCA-A566-4A23-83D3-A6C0E781B935}"/>
              </a:ext>
            </a:extLst>
          </p:cNvPr>
          <p:cNvSpPr/>
          <p:nvPr/>
        </p:nvSpPr>
        <p:spPr>
          <a:xfrm>
            <a:off x="6334125" y="2393950"/>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102</a:t>
            </a:r>
          </a:p>
          <a:p>
            <a:pPr algn="ctr">
              <a:defRPr/>
            </a:pPr>
            <a:r>
              <a:rPr lang="en-US" sz="1000" dirty="0">
                <a:solidFill>
                  <a:schemeClr val="bg1"/>
                </a:solidFill>
              </a:rPr>
              <a:t>56</a:t>
            </a:r>
          </a:p>
          <a:p>
            <a:pPr algn="ctr">
              <a:defRPr/>
            </a:pPr>
            <a:r>
              <a:rPr lang="en-US" sz="1000" dirty="0">
                <a:solidFill>
                  <a:schemeClr val="bg1"/>
                </a:solidFill>
              </a:rPr>
              <a:t>48</a:t>
            </a:r>
          </a:p>
        </p:txBody>
      </p:sp>
      <p:sp>
        <p:nvSpPr>
          <p:cNvPr id="36" name="Rectangle 35">
            <a:extLst>
              <a:ext uri="{FF2B5EF4-FFF2-40B4-BE49-F238E27FC236}">
                <a16:creationId xmlns:a16="http://schemas.microsoft.com/office/drawing/2014/main" id="{24EFE1F4-C30D-4C73-871D-05FAE9E4903F}"/>
              </a:ext>
            </a:extLst>
          </p:cNvPr>
          <p:cNvSpPr/>
          <p:nvPr/>
        </p:nvSpPr>
        <p:spPr>
          <a:xfrm>
            <a:off x="7054850" y="2393950"/>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130</a:t>
            </a:r>
          </a:p>
          <a:p>
            <a:pPr algn="ctr">
              <a:defRPr/>
            </a:pPr>
            <a:r>
              <a:rPr lang="en-US" sz="1000" dirty="0">
                <a:solidFill>
                  <a:schemeClr val="tx1"/>
                </a:solidFill>
              </a:rPr>
              <a:t>120</a:t>
            </a:r>
          </a:p>
          <a:p>
            <a:pPr algn="ctr">
              <a:defRPr/>
            </a:pPr>
            <a:r>
              <a:rPr lang="en-US" sz="1000" dirty="0">
                <a:solidFill>
                  <a:schemeClr val="tx1"/>
                </a:solidFill>
              </a:rPr>
              <a:t>111</a:t>
            </a:r>
          </a:p>
        </p:txBody>
      </p:sp>
      <p:sp>
        <p:nvSpPr>
          <p:cNvPr id="37" name="Rectangle 36">
            <a:extLst>
              <a:ext uri="{FF2B5EF4-FFF2-40B4-BE49-F238E27FC236}">
                <a16:creationId xmlns:a16="http://schemas.microsoft.com/office/drawing/2014/main" id="{69F4BED3-E575-4B52-8026-A02A4DCB74ED}"/>
              </a:ext>
            </a:extLst>
          </p:cNvPr>
          <p:cNvSpPr/>
          <p:nvPr/>
        </p:nvSpPr>
        <p:spPr>
          <a:xfrm>
            <a:off x="1289050" y="170815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237</a:t>
            </a:r>
          </a:p>
          <a:p>
            <a:pPr algn="ctr">
              <a:defRPr/>
            </a:pPr>
            <a:r>
              <a:rPr lang="en-US" sz="1000" dirty="0">
                <a:solidFill>
                  <a:schemeClr val="tx1"/>
                </a:solidFill>
              </a:rPr>
              <a:t>237</a:t>
            </a:r>
          </a:p>
          <a:p>
            <a:pPr algn="ctr">
              <a:defRPr/>
            </a:pPr>
            <a:r>
              <a:rPr lang="en-US" sz="1000" dirty="0">
                <a:solidFill>
                  <a:schemeClr val="tx1"/>
                </a:solidFill>
              </a:rPr>
              <a:t>237</a:t>
            </a:r>
          </a:p>
        </p:txBody>
      </p:sp>
      <p:sp>
        <p:nvSpPr>
          <p:cNvPr id="54" name="Rectangle 53">
            <a:extLst>
              <a:ext uri="{FF2B5EF4-FFF2-40B4-BE49-F238E27FC236}">
                <a16:creationId xmlns:a16="http://schemas.microsoft.com/office/drawing/2014/main" id="{D05FB6A1-DC53-480D-9404-E8887FB3B0C1}"/>
              </a:ext>
            </a:extLst>
          </p:cNvPr>
          <p:cNvSpPr/>
          <p:nvPr/>
        </p:nvSpPr>
        <p:spPr>
          <a:xfrm>
            <a:off x="4171950" y="170815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80</a:t>
            </a:r>
          </a:p>
          <a:p>
            <a:pPr algn="ctr">
              <a:defRPr/>
            </a:pPr>
            <a:r>
              <a:rPr lang="en-US" sz="1000" dirty="0">
                <a:solidFill>
                  <a:schemeClr val="tx1"/>
                </a:solidFill>
              </a:rPr>
              <a:t>119</a:t>
            </a:r>
          </a:p>
          <a:p>
            <a:pPr algn="ctr">
              <a:defRPr/>
            </a:pPr>
            <a:r>
              <a:rPr lang="en-US" sz="1000" dirty="0">
                <a:solidFill>
                  <a:schemeClr val="tx1"/>
                </a:solidFill>
              </a:rPr>
              <a:t>27</a:t>
            </a:r>
          </a:p>
        </p:txBody>
      </p:sp>
      <p:sp>
        <p:nvSpPr>
          <p:cNvPr id="55" name="Rectangle 54">
            <a:extLst>
              <a:ext uri="{FF2B5EF4-FFF2-40B4-BE49-F238E27FC236}">
                <a16:creationId xmlns:a16="http://schemas.microsoft.com/office/drawing/2014/main" id="{2CB6D6F9-8BE5-4046-A095-105F60836552}"/>
              </a:ext>
            </a:extLst>
          </p:cNvPr>
          <p:cNvSpPr/>
          <p:nvPr/>
        </p:nvSpPr>
        <p:spPr>
          <a:xfrm>
            <a:off x="4892675" y="170815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252</a:t>
            </a:r>
          </a:p>
          <a:p>
            <a:pPr algn="ctr">
              <a:defRPr/>
            </a:pPr>
            <a:r>
              <a:rPr lang="en-US" sz="1000" dirty="0">
                <a:solidFill>
                  <a:schemeClr val="tx1"/>
                </a:solidFill>
              </a:rPr>
              <a:t>174</a:t>
            </a:r>
          </a:p>
          <a:p>
            <a:pPr algn="ctr">
              <a:defRPr/>
            </a:pPr>
            <a:r>
              <a:rPr lang="en-US" sz="1000" dirty="0">
                <a:solidFill>
                  <a:schemeClr val="tx1"/>
                </a:solidFill>
              </a:rPr>
              <a:t>.59</a:t>
            </a:r>
          </a:p>
        </p:txBody>
      </p:sp>
      <p:pic>
        <p:nvPicPr>
          <p:cNvPr id="2070" name="Picture 6">
            <a:extLst>
              <a:ext uri="{FF2B5EF4-FFF2-40B4-BE49-F238E27FC236}">
                <a16:creationId xmlns:a16="http://schemas.microsoft.com/office/drawing/2014/main" id="{E8ECC89B-EF40-475E-955C-7BCB64F51225}"/>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18">
            <a:extLst>
              <a:ext uri="{FF2B5EF4-FFF2-40B4-BE49-F238E27FC236}">
                <a16:creationId xmlns:a16="http://schemas.microsoft.com/office/drawing/2014/main" id="{F5AE884A-A378-4944-81A1-D1321BF9222D}"/>
              </a:ext>
            </a:extLst>
          </p:cNvPr>
          <p:cNvPicPr>
            <a:picLocks noChangeAspect="1"/>
          </p:cNvPicPr>
          <p:nvPr/>
        </p:nvPicPr>
        <p:blipFill>
          <a:blip r:embed="rId15" cstate="print">
            <a:extLst>
              <a:ext uri="{28A0092B-C50C-407E-A947-70E740481C1C}">
                <a14:useLocalDpi xmlns:a14="http://schemas.microsoft.com/office/drawing/2010/main" val="0"/>
              </a:ext>
            </a:extLst>
          </a:blip>
          <a:srcRect l="3194" r="3194"/>
          <a:stretch>
            <a:fillRect/>
          </a:stretch>
        </p:blipFill>
        <p:spPr bwMode="auto">
          <a:xfrm>
            <a:off x="7158038" y="5284788"/>
            <a:ext cx="1595437"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38">
            <a:extLst>
              <a:ext uri="{FF2B5EF4-FFF2-40B4-BE49-F238E27FC236}">
                <a16:creationId xmlns:a16="http://schemas.microsoft.com/office/drawing/2014/main" id="{7D9A2A2A-D0CE-4D0B-838A-06796553DA59}"/>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356225" y="5570538"/>
            <a:ext cx="11985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62927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p:txStyles>
    <p:titleStyle>
      <a:lvl1pPr algn="l" rtl="0" eaLnBrk="1" fontAlgn="base" hangingPunct="1">
        <a:spcBef>
          <a:spcPct val="0"/>
        </a:spcBef>
        <a:spcAft>
          <a:spcPct val="0"/>
        </a:spcAft>
        <a:defRPr sz="3600" b="1" kern="1200" cap="all">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600" b="1">
          <a:solidFill>
            <a:schemeClr val="bg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600" b="1">
          <a:solidFill>
            <a:schemeClr val="bg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600" b="1">
          <a:solidFill>
            <a:schemeClr val="bg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600" b="1">
          <a:solidFill>
            <a:schemeClr val="bg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600" b="1">
          <a:solidFill>
            <a:schemeClr val="bg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600" b="1">
          <a:solidFill>
            <a:schemeClr val="bg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600" b="1">
          <a:solidFill>
            <a:schemeClr val="bg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600" b="1">
          <a:solidFill>
            <a:schemeClr val="bg1"/>
          </a:solidFill>
          <a:latin typeface="Arial" panose="020B0604020202020204" pitchFamily="34" charset="0"/>
          <a:cs typeface="Arial" panose="020B0604020202020204" pitchFamily="34" charset="0"/>
        </a:defRPr>
      </a:lvl9pPr>
    </p:titleStyle>
    <p:bodyStyle>
      <a:lvl1pPr algn="l" rtl="0" eaLnBrk="1" fontAlgn="base" hangingPunct="1">
        <a:lnSpc>
          <a:spcPct val="90000"/>
        </a:lnSpc>
        <a:spcBef>
          <a:spcPts val="1000"/>
        </a:spcBef>
        <a:spcAft>
          <a:spcPct val="0"/>
        </a:spcAft>
        <a:buFont typeface="Arial" panose="020B0604020202020204" pitchFamily="34" charset="0"/>
        <a:defRPr sz="20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3074" name="Picture 27">
            <a:extLst>
              <a:ext uri="{FF2B5EF4-FFF2-40B4-BE49-F238E27FC236}">
                <a16:creationId xmlns:a16="http://schemas.microsoft.com/office/drawing/2014/main" id="{79ACE17B-FD29-4C34-AA7B-83CF20D05DE9}"/>
              </a:ext>
            </a:extLst>
          </p:cNvPr>
          <p:cNvPicPr>
            <a:picLocks noChangeAspect="1"/>
          </p:cNvPicPr>
          <p:nvPr/>
        </p:nvPicPr>
        <p:blipFill>
          <a:blip r:embed="rId25"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062F6C1B-15E5-413B-8D7C-20537D78E4A9}"/>
              </a:ext>
            </a:extLst>
          </p:cNvPr>
          <p:cNvSpPr/>
          <p:nvPr/>
        </p:nvSpPr>
        <p:spPr>
          <a:xfrm>
            <a:off x="184150" y="165100"/>
            <a:ext cx="8786813" cy="6518275"/>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076" name="Picture 33">
            <a:extLst>
              <a:ext uri="{FF2B5EF4-FFF2-40B4-BE49-F238E27FC236}">
                <a16:creationId xmlns:a16="http://schemas.microsoft.com/office/drawing/2014/main" id="{01CEA69F-1969-4778-B01F-AE43DDCACD93}"/>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924800" y="5815013"/>
            <a:ext cx="11080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a:extLst>
              <a:ext uri="{FF2B5EF4-FFF2-40B4-BE49-F238E27FC236}">
                <a16:creationId xmlns:a16="http://schemas.microsoft.com/office/drawing/2014/main" id="{A6794043-3361-4FC8-8079-3D3B9C52849C}"/>
              </a:ext>
            </a:extLst>
          </p:cNvPr>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3078" name="Text Placeholder 2">
            <a:extLst>
              <a:ext uri="{FF2B5EF4-FFF2-40B4-BE49-F238E27FC236}">
                <a16:creationId xmlns:a16="http://schemas.microsoft.com/office/drawing/2014/main" id="{FE7B1DFF-A68B-4E00-ADAE-85E193C3A669}"/>
              </a:ext>
            </a:extLst>
          </p:cNvPr>
          <p:cNvSpPr>
            <a:spLocks noGrp="1"/>
          </p:cNvSpPr>
          <p:nvPr>
            <p:ph type="body" idx="1"/>
          </p:nvPr>
        </p:nvSpPr>
        <p:spPr bwMode="auto">
          <a:xfrm>
            <a:off x="304800" y="1233488"/>
            <a:ext cx="8382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2F1C9935-B5FE-4658-84C4-77FFA070A927}"/>
              </a:ext>
            </a:extLst>
          </p:cNvPr>
          <p:cNvSpPr>
            <a:spLocks noGrp="1"/>
          </p:cNvSpPr>
          <p:nvPr>
            <p:ph type="ftr" sz="quarter" idx="3"/>
          </p:nvPr>
        </p:nvSpPr>
        <p:spPr>
          <a:xfrm>
            <a:off x="309563" y="6470650"/>
            <a:ext cx="2900362" cy="217488"/>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a:t>As of xx December 2016</a:t>
            </a:r>
          </a:p>
        </p:txBody>
      </p:sp>
      <p:sp>
        <p:nvSpPr>
          <p:cNvPr id="6" name="Slide Number Placeholder 5">
            <a:extLst>
              <a:ext uri="{FF2B5EF4-FFF2-40B4-BE49-F238E27FC236}">
                <a16:creationId xmlns:a16="http://schemas.microsoft.com/office/drawing/2014/main" id="{B31D8CB4-E1CD-4EE1-AAE9-FC9182E31FB4}"/>
              </a:ext>
            </a:extLst>
          </p:cNvPr>
          <p:cNvSpPr>
            <a:spLocks noGrp="1"/>
          </p:cNvSpPr>
          <p:nvPr>
            <p:ph type="sldNum" sz="quarter" idx="4"/>
          </p:nvPr>
        </p:nvSpPr>
        <p:spPr>
          <a:xfrm>
            <a:off x="8305800"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rgbClr val="898989"/>
                </a:solidFill>
                <a:cs typeface="Arial" panose="020B0604020202020204" pitchFamily="34" charset="0"/>
              </a:defRPr>
            </a:lvl1pPr>
          </a:lstStyle>
          <a:p>
            <a:pPr>
              <a:defRPr/>
            </a:pPr>
            <a:fld id="{A2DC3DCD-A36B-4206-800A-E6B21EF469EA}" type="slidenum">
              <a:rPr lang="en-US" altLang="en-US"/>
              <a:pPr>
                <a:defRPr/>
              </a:pPr>
              <a:t>‹#›</a:t>
            </a:fld>
            <a:endParaRPr lang="en-US" altLang="en-US"/>
          </a:p>
        </p:txBody>
      </p:sp>
      <p:pic>
        <p:nvPicPr>
          <p:cNvPr id="3081" name="Picture 6">
            <a:extLst>
              <a:ext uri="{FF2B5EF4-FFF2-40B4-BE49-F238E27FC236}">
                <a16:creationId xmlns:a16="http://schemas.microsoft.com/office/drawing/2014/main" id="{FC9AC84A-C92B-4E5B-A6EE-D278165C1385}"/>
              </a:ext>
            </a:extLst>
          </p:cNvPr>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7">
            <a:extLst>
              <a:ext uri="{FF2B5EF4-FFF2-40B4-BE49-F238E27FC236}">
                <a16:creationId xmlns:a16="http://schemas.microsoft.com/office/drawing/2014/main" id="{83C0E2AD-DB30-4D6E-9C4D-613A39DD998E}"/>
              </a:ext>
            </a:extLst>
          </p:cNvPr>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745288" y="6027738"/>
            <a:ext cx="7620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8639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Lst>
  <p:hf hdr="0"/>
  <p:txStyles>
    <p:titleStyle>
      <a:lvl1pPr algn="l" rtl="0" eaLnBrk="1" fontAlgn="base" hangingPunct="1">
        <a:spcBef>
          <a:spcPct val="0"/>
        </a:spcBef>
        <a:spcAft>
          <a:spcPct val="0"/>
        </a:spcAft>
        <a:defRPr sz="2400" b="1" kern="1200" cap="all">
          <a:solidFill>
            <a:srgbClr val="404040"/>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404040"/>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404040"/>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404040"/>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404040"/>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anose="020B0604020202020204" pitchFamily="34" charset="0"/>
        <a:defRPr sz="2400" kern="1200">
          <a:solidFill>
            <a:srgbClr val="404040"/>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anose="020B0604020202020204" pitchFamily="34" charset="0"/>
        <a:buChar char="–"/>
        <a:defRPr sz="2400" kern="1200">
          <a:solidFill>
            <a:srgbClr val="404040"/>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anose="020B0604020202020204" pitchFamily="34" charset="0"/>
        <a:buChar char="•"/>
        <a:defRPr sz="2000" kern="1200">
          <a:solidFill>
            <a:srgbClr val="404040"/>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anose="020B0604020202020204" pitchFamily="34" charset="0"/>
        <a:buChar char="–"/>
        <a:defRPr sz="2000" kern="1200">
          <a:solidFill>
            <a:srgbClr val="404040"/>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anose="020B0604020202020204" pitchFamily="34" charset="0"/>
        <a:buChar char="»"/>
        <a:defRPr sz="2000" kern="1200">
          <a:solidFill>
            <a:srgbClr val="404040"/>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hyperlink" Target="https://www.spk.usace.army.mil/" TargetMode="External"/><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4378A4-F706-4EC4-914C-60879B450020}"/>
              </a:ext>
            </a:extLst>
          </p:cNvPr>
          <p:cNvSpPr>
            <a:spLocks noGrp="1"/>
          </p:cNvSpPr>
          <p:nvPr>
            <p:ph type="body" sz="quarter" idx="12"/>
          </p:nvPr>
        </p:nvSpPr>
        <p:spPr/>
        <p:txBody>
          <a:bodyPr>
            <a:normAutofit fontScale="92500" lnSpcReduction="10000"/>
          </a:bodyPr>
          <a:lstStyle/>
          <a:p>
            <a:pPr>
              <a:spcBef>
                <a:spcPct val="50000"/>
              </a:spcBef>
            </a:pPr>
            <a:r>
              <a:rPr lang="en-US" sz="2400" b="1" dirty="0"/>
              <a:t>Michael S Jewell</a:t>
            </a:r>
          </a:p>
          <a:p>
            <a:pPr>
              <a:spcBef>
                <a:spcPct val="50000"/>
              </a:spcBef>
            </a:pPr>
            <a:r>
              <a:rPr lang="en-US" dirty="0"/>
              <a:t>Chief, Regulatory Division</a:t>
            </a:r>
          </a:p>
          <a:p>
            <a:pPr>
              <a:spcBef>
                <a:spcPct val="50000"/>
              </a:spcBef>
            </a:pPr>
            <a:r>
              <a:rPr lang="en-US" dirty="0"/>
              <a:t>US Army Corps of Engineers, Sacramento District</a:t>
            </a:r>
          </a:p>
          <a:p>
            <a:pPr>
              <a:spcBef>
                <a:spcPct val="50000"/>
              </a:spcBef>
            </a:pPr>
            <a:r>
              <a:rPr lang="en-US"/>
              <a:t>23 October 2020</a:t>
            </a:r>
            <a:endParaRPr lang="en-US" dirty="0"/>
          </a:p>
          <a:p>
            <a:endParaRPr lang="en-US" dirty="0"/>
          </a:p>
        </p:txBody>
      </p:sp>
      <p:sp>
        <p:nvSpPr>
          <p:cNvPr id="3074" name="Rectangle 2"/>
          <p:cNvSpPr>
            <a:spLocks noGrp="1" noChangeArrowheads="1"/>
          </p:cNvSpPr>
          <p:nvPr>
            <p:ph type="title"/>
          </p:nvPr>
        </p:nvSpPr>
        <p:spPr/>
        <p:txBody>
          <a:bodyPr/>
          <a:lstStyle/>
          <a:p>
            <a:r>
              <a:rPr lang="en-US" cap="all" dirty="0"/>
              <a:t>Regulatory Program</a:t>
            </a:r>
            <a:r>
              <a:rPr lang="en-US" cap="all" dirty="0">
                <a:solidFill>
                  <a:schemeClr val="tx1"/>
                </a:solidFill>
              </a:rPr>
              <a:t> </a:t>
            </a:r>
            <a:r>
              <a:rPr lang="en-US" cap="all" dirty="0"/>
              <a:t>Brief</a:t>
            </a: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pPr eaLnBrk="1" hangingPunct="1"/>
            <a:r>
              <a:rPr lang="en-US" b="1" dirty="0"/>
              <a:t>Overview</a:t>
            </a:r>
          </a:p>
        </p:txBody>
      </p:sp>
      <p:sp>
        <p:nvSpPr>
          <p:cNvPr id="11267" name="Rectangle 3"/>
          <p:cNvSpPr>
            <a:spLocks noGrp="1" noChangeArrowheads="1"/>
          </p:cNvSpPr>
          <p:nvPr>
            <p:ph idx="1"/>
          </p:nvPr>
        </p:nvSpPr>
        <p:spPr/>
        <p:txBody>
          <a:bodyPr/>
          <a:lstStyle/>
          <a:p>
            <a:pPr lvl="0" eaLnBrk="1" hangingPunct="1">
              <a:lnSpc>
                <a:spcPct val="90000"/>
              </a:lnSpc>
              <a:spcBef>
                <a:spcPts val="0"/>
              </a:spcBef>
            </a:pPr>
            <a:r>
              <a:rPr lang="en-US" sz="2400" b="1" dirty="0"/>
              <a:t>Area of Responsibility</a:t>
            </a:r>
          </a:p>
          <a:p>
            <a:pPr lvl="1" eaLnBrk="1" hangingPunct="1">
              <a:spcBef>
                <a:spcPts val="600"/>
              </a:spcBef>
            </a:pPr>
            <a:r>
              <a:rPr lang="en-US" sz="1800" dirty="0"/>
              <a:t>CA Central Valley and Sierra Nevada, NV, UT, and CO Western Slope</a:t>
            </a:r>
          </a:p>
          <a:p>
            <a:pPr lvl="1" eaLnBrk="1" hangingPunct="1">
              <a:spcBef>
                <a:spcPts val="600"/>
              </a:spcBef>
            </a:pPr>
            <a:r>
              <a:rPr lang="en-US" sz="1800" dirty="0"/>
              <a:t>Highly diverse area climatically, topographically, politically</a:t>
            </a:r>
          </a:p>
          <a:p>
            <a:pPr lvl="1" eaLnBrk="1" hangingPunct="1">
              <a:spcBef>
                <a:spcPts val="600"/>
              </a:spcBef>
            </a:pPr>
            <a:r>
              <a:rPr lang="en-US" sz="1800" dirty="0"/>
              <a:t>Challenges: endangered species, cult. resources, Tribes, public interest</a:t>
            </a:r>
          </a:p>
          <a:p>
            <a:pPr eaLnBrk="1" hangingPunct="1">
              <a:lnSpc>
                <a:spcPct val="90000"/>
              </a:lnSpc>
              <a:spcBef>
                <a:spcPts val="600"/>
              </a:spcBef>
            </a:pPr>
            <a:r>
              <a:rPr lang="en-US" sz="2400" b="1" dirty="0"/>
              <a:t>Execution</a:t>
            </a:r>
          </a:p>
          <a:p>
            <a:pPr lvl="1" eaLnBrk="1" hangingPunct="1">
              <a:spcBef>
                <a:spcPts val="600"/>
              </a:spcBef>
            </a:pPr>
            <a:r>
              <a:rPr lang="en-US" sz="1800" dirty="0"/>
              <a:t>800-1000 permit decisions (95% by General Permit)</a:t>
            </a:r>
          </a:p>
          <a:p>
            <a:pPr lvl="1" eaLnBrk="1" hangingPunct="1">
              <a:spcBef>
                <a:spcPts val="600"/>
              </a:spcBef>
            </a:pPr>
            <a:r>
              <a:rPr lang="en-US" sz="1800" dirty="0"/>
              <a:t>500 jurisdictional determinations </a:t>
            </a:r>
          </a:p>
          <a:p>
            <a:pPr lvl="1" eaLnBrk="1" hangingPunct="1">
              <a:spcBef>
                <a:spcPts val="600"/>
              </a:spcBef>
            </a:pPr>
            <a:r>
              <a:rPr lang="en-US" sz="1800" dirty="0"/>
              <a:t>50 enforcement actions resolved</a:t>
            </a:r>
          </a:p>
          <a:p>
            <a:pPr eaLnBrk="1" hangingPunct="1">
              <a:lnSpc>
                <a:spcPct val="90000"/>
              </a:lnSpc>
              <a:spcBef>
                <a:spcPts val="600"/>
              </a:spcBef>
            </a:pPr>
            <a:r>
              <a:rPr lang="en-US" sz="2400" b="1" dirty="0"/>
              <a:t>Organization</a:t>
            </a:r>
          </a:p>
          <a:p>
            <a:pPr lvl="1" eaLnBrk="1" hangingPunct="1">
              <a:spcBef>
                <a:spcPts val="600"/>
              </a:spcBef>
            </a:pPr>
            <a:r>
              <a:rPr lang="en-US" sz="1800" dirty="0"/>
              <a:t>50 people in 6 offices across 4 states</a:t>
            </a:r>
          </a:p>
          <a:p>
            <a:pPr lvl="1" eaLnBrk="1" hangingPunct="1">
              <a:spcBef>
                <a:spcPts val="600"/>
              </a:spcBef>
            </a:pPr>
            <a:r>
              <a:rPr lang="en-US" sz="1800" dirty="0"/>
              <a:t>Report directly to District Commander</a:t>
            </a:r>
          </a:p>
          <a:p>
            <a:pPr eaLnBrk="1" hangingPunct="1">
              <a:lnSpc>
                <a:spcPct val="90000"/>
              </a:lnSpc>
              <a:spcBef>
                <a:spcPts val="600"/>
              </a:spcBef>
            </a:pPr>
            <a:r>
              <a:rPr lang="en-US" sz="2400" b="1" dirty="0"/>
              <a:t>Funding</a:t>
            </a:r>
          </a:p>
          <a:p>
            <a:pPr lvl="1" eaLnBrk="1" hangingPunct="1">
              <a:spcBef>
                <a:spcPts val="600"/>
              </a:spcBef>
            </a:pPr>
            <a:r>
              <a:rPr lang="en-US" sz="1800" dirty="0"/>
              <a:t>General Regulatory Functions (GRF)</a:t>
            </a:r>
          </a:p>
          <a:p>
            <a:pPr lvl="1" eaLnBrk="1" hangingPunct="1">
              <a:spcBef>
                <a:spcPts val="600"/>
              </a:spcBef>
            </a:pPr>
            <a:r>
              <a:rPr lang="en-US" sz="1800" dirty="0"/>
              <a:t>Section 214 of Water Resources Development Act of 2000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sz="2800" b="1" dirty="0">
                <a:solidFill>
                  <a:schemeClr val="tx1"/>
                </a:solidFill>
              </a:rPr>
              <a:t>Sacramento District Regulatory Offices</a:t>
            </a:r>
            <a:endParaRPr lang="en-US" sz="2800" dirty="0"/>
          </a:p>
        </p:txBody>
      </p:sp>
      <p:sp>
        <p:nvSpPr>
          <p:cNvPr id="2" name="Content Placeholder 1">
            <a:extLst>
              <a:ext uri="{FF2B5EF4-FFF2-40B4-BE49-F238E27FC236}">
                <a16:creationId xmlns:a16="http://schemas.microsoft.com/office/drawing/2014/main" id="{1B3A91A6-08E5-46C8-901E-09733647568A}"/>
              </a:ext>
            </a:extLst>
          </p:cNvPr>
          <p:cNvSpPr>
            <a:spLocks noGrp="1"/>
          </p:cNvSpPr>
          <p:nvPr>
            <p:ph idx="1"/>
          </p:nvPr>
        </p:nvSpPr>
        <p:spPr/>
        <p:txBody>
          <a:bodyPr/>
          <a:lstStyle/>
          <a:p>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091" y="152400"/>
            <a:ext cx="9166182" cy="6553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Program Update</a:t>
            </a:r>
          </a:p>
        </p:txBody>
      </p:sp>
      <p:sp>
        <p:nvSpPr>
          <p:cNvPr id="3" name="Content Placeholder 2"/>
          <p:cNvSpPr>
            <a:spLocks noGrp="1"/>
          </p:cNvSpPr>
          <p:nvPr>
            <p:ph idx="1"/>
          </p:nvPr>
        </p:nvSpPr>
        <p:spPr/>
        <p:txBody>
          <a:bodyPr>
            <a:normAutofit/>
          </a:bodyPr>
          <a:lstStyle/>
          <a:p>
            <a:r>
              <a:rPr lang="en-US" sz="2400" b="1" dirty="0"/>
              <a:t>National</a:t>
            </a:r>
          </a:p>
          <a:p>
            <a:pPr lvl="1"/>
            <a:r>
              <a:rPr lang="en-US" sz="1800" dirty="0"/>
              <a:t>Navigable Waters Protection Rule</a:t>
            </a:r>
          </a:p>
          <a:p>
            <a:pPr lvl="1"/>
            <a:r>
              <a:rPr lang="en-US" sz="1800" dirty="0"/>
              <a:t>CWA Section 401 Rule</a:t>
            </a:r>
          </a:p>
          <a:p>
            <a:pPr lvl="1"/>
            <a:r>
              <a:rPr lang="en-US" sz="1800" dirty="0"/>
              <a:t>National Environmental Policy Act Regulations</a:t>
            </a:r>
          </a:p>
          <a:p>
            <a:pPr lvl="1"/>
            <a:r>
              <a:rPr lang="en-US" sz="1800" dirty="0"/>
              <a:t>Proposed 2020 Nationwide Permits (33 CFR Part 330)</a:t>
            </a:r>
          </a:p>
          <a:p>
            <a:endParaRPr lang="en-US" sz="2400" b="1" dirty="0"/>
          </a:p>
          <a:p>
            <a:r>
              <a:rPr lang="en-US" sz="2400" b="1" dirty="0"/>
              <a:t>Regional/State</a:t>
            </a:r>
          </a:p>
          <a:p>
            <a:pPr lvl="1"/>
            <a:r>
              <a:rPr lang="en-US" sz="1800" dirty="0"/>
              <a:t>Regional General Permit 2 for Reservoir Maintenance Activities in CA</a:t>
            </a:r>
          </a:p>
          <a:p>
            <a:pPr lvl="1"/>
            <a:r>
              <a:rPr lang="en-US" sz="1800" dirty="0"/>
              <a:t>Wetland Definition and Procedures for Discharges of Dredged or Fill Material into Waters of the State of CA</a:t>
            </a:r>
          </a:p>
          <a:p>
            <a:pPr lvl="1"/>
            <a:r>
              <a:rPr lang="en-US" sz="1800" dirty="0"/>
              <a:t>404 Permit Strategies Aligned with Regional Habitat Conservation Plans</a:t>
            </a:r>
          </a:p>
          <a:p>
            <a:r>
              <a:rPr lang="en-US" sz="1800" dirty="0"/>
              <a:t>- East Contra Costa County, South Sacramento County done</a:t>
            </a:r>
          </a:p>
          <a:p>
            <a:r>
              <a:rPr lang="en-US" sz="1800" dirty="0"/>
              <a:t>- Last is Western Placer County – This fall/winter</a:t>
            </a:r>
          </a:p>
          <a:p>
            <a:pPr lvl="1"/>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tx1"/>
                </a:solidFill>
              </a:rPr>
              <a:t>Customer Resources</a:t>
            </a:r>
            <a:endParaRPr lang="en-US" sz="2800" b="1" dirty="0"/>
          </a:p>
        </p:txBody>
      </p:sp>
      <p:sp>
        <p:nvSpPr>
          <p:cNvPr id="3" name="Content Placeholder 2"/>
          <p:cNvSpPr>
            <a:spLocks noGrp="1"/>
          </p:cNvSpPr>
          <p:nvPr>
            <p:ph idx="1"/>
          </p:nvPr>
        </p:nvSpPr>
        <p:spPr/>
        <p:txBody>
          <a:bodyPr>
            <a:normAutofit/>
          </a:bodyPr>
          <a:lstStyle/>
          <a:p>
            <a:r>
              <a:rPr lang="en-US" sz="2400" b="1" dirty="0"/>
              <a:t>HQUSACE Website </a:t>
            </a:r>
            <a:r>
              <a:rPr lang="en-US" sz="2400" dirty="0"/>
              <a:t>(https://www.usace.army.mil/)</a:t>
            </a:r>
          </a:p>
          <a:p>
            <a:pPr lvl="1"/>
            <a:r>
              <a:rPr lang="en-US" sz="1800" dirty="0"/>
              <a:t>National program info</a:t>
            </a:r>
          </a:p>
          <a:p>
            <a:pPr lvl="1"/>
            <a:r>
              <a:rPr lang="en-US" sz="1800" dirty="0"/>
              <a:t>Final and pending permit actions and Approved JDs</a:t>
            </a:r>
          </a:p>
          <a:p>
            <a:pPr lvl="1"/>
            <a:r>
              <a:rPr lang="en-US" sz="1800" dirty="0"/>
              <a:t>Link to National Customer Service Survey</a:t>
            </a:r>
          </a:p>
          <a:p>
            <a:r>
              <a:rPr lang="en-US" sz="2400" b="1" dirty="0"/>
              <a:t>Sacramento District Website</a:t>
            </a:r>
            <a:r>
              <a:rPr lang="en-US" sz="2400" dirty="0"/>
              <a:t> (</a:t>
            </a:r>
            <a:r>
              <a:rPr lang="en-US" sz="2400" dirty="0">
                <a:hlinkClick r:id="rId3"/>
              </a:rPr>
              <a:t>https://www.spk.usace.army.mil</a:t>
            </a:r>
            <a:r>
              <a:rPr lang="en-US" sz="2400" dirty="0"/>
              <a:t>, click on “Permits”)</a:t>
            </a:r>
          </a:p>
          <a:p>
            <a:pPr lvl="1"/>
            <a:r>
              <a:rPr lang="en-US" sz="1800" dirty="0"/>
              <a:t>Submit new jurisdiction requests and permit applications electronically</a:t>
            </a:r>
          </a:p>
          <a:p>
            <a:pPr lvl="1"/>
            <a:r>
              <a:rPr lang="en-US" sz="1800" dirty="0"/>
              <a:t>Latest News</a:t>
            </a:r>
          </a:p>
          <a:p>
            <a:pPr lvl="1"/>
            <a:r>
              <a:rPr lang="en-US" sz="1800" dirty="0"/>
              <a:t>Public Notices - sign up!</a:t>
            </a:r>
          </a:p>
          <a:p>
            <a:pPr lvl="1"/>
            <a:r>
              <a:rPr lang="en-US" sz="1800" dirty="0"/>
              <a:t>Regulatory Program Workshop materials</a:t>
            </a:r>
          </a:p>
          <a:p>
            <a:pPr lvl="1"/>
            <a:r>
              <a:rPr lang="en-US" sz="1800" dirty="0"/>
              <a:t>Link to National Customer Service Survey</a:t>
            </a:r>
          </a:p>
          <a:p>
            <a:r>
              <a:rPr lang="en-US" sz="2400" b="1" dirty="0"/>
              <a:t>Regulatory Program Workshops</a:t>
            </a:r>
          </a:p>
          <a:p>
            <a:pPr lvl="1"/>
            <a:r>
              <a:rPr lang="en-US" sz="1800" dirty="0"/>
              <a:t>Next: October 16 in Sacramento</a:t>
            </a:r>
          </a:p>
          <a:p>
            <a:endParaRPr lang="en-US" sz="2400" dirty="0"/>
          </a:p>
          <a:p>
            <a:pPr>
              <a:buNone/>
            </a:pPr>
            <a:endParaRPr lang="en-US" dirty="0"/>
          </a:p>
        </p:txBody>
      </p:sp>
      <p:sp>
        <p:nvSpPr>
          <p:cNvPr id="5" name="TextBox 4" descr="Michael Jewell&#10;(916) 557-6605&#10;michael.s.jewell@usace.army.mil&#10;" title="contact information for Michel Jewell"/>
          <p:cNvSpPr txBox="1"/>
          <p:nvPr/>
        </p:nvSpPr>
        <p:spPr>
          <a:xfrm>
            <a:off x="3016624" y="5715000"/>
            <a:ext cx="3200400" cy="830997"/>
          </a:xfrm>
          <a:prstGeom prst="rect">
            <a:avLst/>
          </a:prstGeom>
          <a:solidFill>
            <a:srgbClr val="FFFF00"/>
          </a:solidFill>
          <a:ln w="12700">
            <a:solidFill>
              <a:schemeClr val="tx1"/>
            </a:solidFill>
          </a:ln>
        </p:spPr>
        <p:txBody>
          <a:bodyPr wrap="square" rtlCol="0">
            <a:spAutoFit/>
          </a:bodyPr>
          <a:lstStyle/>
          <a:p>
            <a:pPr algn="ctr"/>
            <a:r>
              <a:rPr lang="en-US" sz="1600" dirty="0"/>
              <a:t>Michael Jewell</a:t>
            </a:r>
          </a:p>
          <a:p>
            <a:pPr algn="ctr"/>
            <a:r>
              <a:rPr lang="en-US" sz="1600" dirty="0"/>
              <a:t>(916) 557-6605</a:t>
            </a:r>
          </a:p>
          <a:p>
            <a:pPr algn="ctr"/>
            <a:r>
              <a:rPr lang="en-US" sz="1600" dirty="0"/>
              <a:t>michael.s.jewell@usace.army.mil</a:t>
            </a:r>
          </a:p>
        </p:txBody>
      </p:sp>
    </p:spTree>
    <p:extLst>
      <p:ext uri="{BB962C8B-B14F-4D97-AF65-F5344CB8AC3E}">
        <p14:creationId xmlns:p14="http://schemas.microsoft.com/office/powerpoint/2010/main" val="3791945627"/>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7AE08E18-A981-43A8-929B-2E2DBB9FB744}" vid="{4F7F842C-3FB9-45BC-99E1-77EAF1B7ECD0}"/>
    </a:ext>
  </a:extLst>
</a:theme>
</file>

<file path=ppt/theme/theme3.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4.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5.xml><?xml version="1.0" encoding="utf-8"?>
<a:theme xmlns:a="http://schemas.openxmlformats.org/drawingml/2006/main" name="Corps PPT Theme">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orps PPT Theme" id="{25AC2F62-60C7-43CA-939E-8ABFE01189E9}" vid="{C5B1449D-4513-426C-9CCE-BB676140AF29}"/>
    </a:ext>
  </a:extLst>
</a:theme>
</file>

<file path=ppt/theme/theme6.xml><?xml version="1.0" encoding="utf-8"?>
<a:theme xmlns:a="http://schemas.openxmlformats.org/drawingml/2006/main" name="1_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7.xml><?xml version="1.0" encoding="utf-8"?>
<a:theme xmlns:a="http://schemas.openxmlformats.org/drawingml/2006/main" name="1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0" ma:contentTypeDescription="Create a new document." ma:contentTypeScope="" ma:versionID="1504960db1cd6bb0cf8766f38937cde8">
  <xsd:schema xmlns:xsd="http://www.w3.org/2001/XMLSchema" xmlns:xs="http://www.w3.org/2001/XMLSchema" xmlns:p="http://schemas.microsoft.com/office/2006/metadata/properties" targetNamespace="http://schemas.microsoft.com/office/2006/metadata/properties" ma:root="true" ma:fieldsID="99e1bb848b3dbeaa73f518430b0ba98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DF2DB-087C-4FFD-A750-C637712ADDE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AA96C07-FA27-4BD8-B3F1-42EEF004C34D}">
  <ds:schemaRefs>
    <ds:schemaRef ds:uri="http://schemas.microsoft.com/sharepoint/v3/contenttype/forms"/>
  </ds:schemaRefs>
</ds:datastoreItem>
</file>

<file path=customXml/itemProps3.xml><?xml version="1.0" encoding="utf-8"?>
<ds:datastoreItem xmlns:ds="http://schemas.openxmlformats.org/officeDocument/2006/customXml" ds:itemID="{1C6FB3A5-F23E-4114-8279-080DEF0C4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Master_Slide_Templates_wArmyLogo</Template>
  <TotalTime>3688</TotalTime>
  <Words>495</Words>
  <Application>Microsoft Office PowerPoint</Application>
  <PresentationFormat>On-screen Show (4:3)</PresentationFormat>
  <Paragraphs>82</Paragraphs>
  <Slides>5</Slides>
  <Notes>5</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5</vt:i4>
      </vt:variant>
    </vt:vector>
  </HeadingPairs>
  <TitlesOfParts>
    <vt:vector size="16" baseType="lpstr">
      <vt:lpstr>Arial</vt:lpstr>
      <vt:lpstr>Calibri</vt:lpstr>
      <vt:lpstr>Wingdings</vt:lpstr>
      <vt:lpstr>Wingdings 3</vt:lpstr>
      <vt:lpstr>Custom Design</vt:lpstr>
      <vt:lpstr>Theme1</vt:lpstr>
      <vt:lpstr>Title Slide Templates</vt:lpstr>
      <vt:lpstr>Content Templates</vt:lpstr>
      <vt:lpstr>Corps PPT Theme</vt:lpstr>
      <vt:lpstr>1_Title Slide Templates</vt:lpstr>
      <vt:lpstr>1_Content Templates</vt:lpstr>
      <vt:lpstr>Regulatory Program Brief </vt:lpstr>
      <vt:lpstr>Overview</vt:lpstr>
      <vt:lpstr>Sacramento District Regulatory Offices</vt:lpstr>
      <vt:lpstr>Program Update</vt:lpstr>
      <vt:lpstr>Customer Resources</vt:lpstr>
    </vt:vector>
  </TitlesOfParts>
  <Company>USACE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DeDe Cordell</dc:creator>
  <cp:lastModifiedBy>Jewell, Michael S CIV USARMY CESPK (USA)</cp:lastModifiedBy>
  <cp:revision>209</cp:revision>
  <cp:lastPrinted>2020-07-30T22:21:04Z</cp:lastPrinted>
  <dcterms:created xsi:type="dcterms:W3CDTF">2014-06-10T19:39:34Z</dcterms:created>
  <dcterms:modified xsi:type="dcterms:W3CDTF">2020-10-21T23:13:24Z</dcterms:modified>
</cp:coreProperties>
</file>